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31" r:id="rId3"/>
    <p:sldId id="297" r:id="rId4"/>
    <p:sldId id="269" r:id="rId5"/>
    <p:sldId id="302" r:id="rId7"/>
    <p:sldId id="303" r:id="rId8"/>
    <p:sldId id="362" r:id="rId9"/>
    <p:sldId id="315" r:id="rId10"/>
    <p:sldId id="328" r:id="rId11"/>
    <p:sldId id="312" r:id="rId12"/>
    <p:sldId id="316" r:id="rId13"/>
    <p:sldId id="329" r:id="rId14"/>
    <p:sldId id="317" r:id="rId15"/>
    <p:sldId id="318" r:id="rId16"/>
    <p:sldId id="305" r:id="rId17"/>
    <p:sldId id="310" r:id="rId18"/>
    <p:sldId id="307" r:id="rId19"/>
    <p:sldId id="309" r:id="rId20"/>
    <p:sldId id="308" r:id="rId21"/>
    <p:sldId id="342" r:id="rId22"/>
    <p:sldId id="332" r:id="rId23"/>
    <p:sldId id="333" r:id="rId24"/>
    <p:sldId id="334" r:id="rId25"/>
    <p:sldId id="335" r:id="rId26"/>
    <p:sldId id="336" r:id="rId27"/>
    <p:sldId id="338" r:id="rId28"/>
    <p:sldId id="339" r:id="rId29"/>
    <p:sldId id="340" r:id="rId30"/>
    <p:sldId id="306" r:id="rId31"/>
    <p:sldId id="314" r:id="rId32"/>
    <p:sldId id="300" r:id="rId33"/>
    <p:sldId id="337" r:id="rId34"/>
    <p:sldId id="361" r:id="rId35"/>
  </p:sldIdLst>
  <p:sldSz cx="9144000" cy="5143500" type="screen16x9"/>
  <p:notesSz cx="6858000" cy="9144000"/>
  <p:embeddedFontLst>
    <p:embeddedFont>
      <p:font typeface="Share Tech" panose="00000500000000000000"/>
      <p:regular r:id="rId39"/>
    </p:embeddedFont>
    <p:embeddedFont>
      <p:font typeface="Microsoft YaHei" panose="020B0503020204020204" pitchFamily="34" charset="-12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9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73"/>
    <a:srgbClr val="E898AC"/>
    <a:srgbClr val="00CFCC"/>
    <a:srgbClr val="00F26D"/>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16" autoAdjust="0"/>
  </p:normalViewPr>
  <p:slideViewPr>
    <p:cSldViewPr snapToGrid="0" showGuides="1">
      <p:cViewPr varScale="1">
        <p:scale>
          <a:sx n="106" d="100"/>
          <a:sy n="106" d="100"/>
        </p:scale>
        <p:origin x="778" y="67"/>
      </p:cViewPr>
      <p:guideLst>
        <p:guide orient="horz" pos="1620"/>
        <p:guide pos="295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lvl="0"/>
            <a:endParaRPr lang="en-US"/>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a:endParaRPr lang="en-US"/>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lvl="0"/>
            <a:fld id="{9A0DB2DC-4C9A-4742-B13C-FB6460FD3503}"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p:pull/>
      </p:transition>
    </mc:Choice>
    <mc:Fallback>
      <p:transition>
        <p:pull/>
      </p:transition>
    </mc:Fallback>
  </mc:AlternateConten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GIF"/></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5" name="Google Shape;435;p25"/>
          <p:cNvSpPr txBox="1">
            <a:spLocks noGrp="1"/>
          </p:cNvSpPr>
          <p:nvPr/>
        </p:nvSpPr>
        <p:spPr>
          <a:xfrm>
            <a:off x="1874520" y="3225165"/>
            <a:ext cx="6240780" cy="989330"/>
          </a:xfrm>
          <a:prstGeom prst="rect">
            <a:avLst/>
          </a:prstGeom>
          <a:noFill/>
          <a:ln w="9525">
            <a:noFill/>
          </a:ln>
        </p:spPr>
        <p:txBody>
          <a:bodyPr wrap="square" lIns="91425" tIns="91425" rIns="91425" bIns="91425" anchor="b" anchorCtr="0">
            <a:noAutofit/>
          </a:bodyPr>
          <a:lstStyle>
            <a:lvl1pPr marL="0" lvl="0" indent="0" algn="ctr" defTabSz="685800" eaLnBrk="1" fontAlgn="base" latinLnBrk="0" hangingPunct="1">
              <a:lnSpc>
                <a:spcPct val="100000"/>
              </a:lnSpc>
              <a:spcBef>
                <a:spcPct val="0"/>
              </a:spcBef>
              <a:spcAft>
                <a:spcPct val="0"/>
              </a:spcAft>
              <a:buNone/>
              <a:defRPr sz="3375" b="0" i="0" u="none" kern="1200" baseline="0">
                <a:solidFill>
                  <a:schemeClr val="tx2"/>
                </a:solidFill>
                <a:latin typeface="+mj-lt"/>
                <a:ea typeface="+mj-ea"/>
                <a:cs typeface="+mj-cs"/>
              </a:defRPr>
            </a:lvl1pPr>
          </a:lstStyle>
          <a:p>
            <a:pPr lvl="0"/>
            <a:r>
              <a:rPr lang="vi-VN" dirty="0">
                <a:latin typeface="Times New Roman" panose="02020603050405020304" pitchFamily="18" charset="0"/>
                <a:cs typeface="Times New Roman" panose="02020603050405020304" pitchFamily="18" charset="0"/>
              </a:rPr>
              <a:t>ĐỀ TÀI : </a:t>
            </a:r>
            <a:r>
              <a:rPr lang="en-US" altLang="vi-VN" dirty="0">
                <a:latin typeface="Times New Roman" panose="02020603050405020304" pitchFamily="18" charset="0"/>
                <a:cs typeface="Times New Roman" panose="02020603050405020304" pitchFamily="18" charset="0"/>
              </a:rPr>
              <a:t>NHẬN DIỆN HÌNH ẢNH</a:t>
            </a:r>
            <a:endParaRPr lang="en-US" altLang="vi-VN" dirty="0">
              <a:latin typeface="Times New Roman" panose="02020603050405020304" pitchFamily="18" charset="0"/>
              <a:cs typeface="Times New Roman" panose="02020603050405020304" pitchFamily="18" charset="0"/>
            </a:endParaRPr>
          </a:p>
        </p:txBody>
      </p:sp>
      <p:sp>
        <p:nvSpPr>
          <p:cNvPr id="4" name="TextBox 1"/>
          <p:cNvSpPr txBox="1"/>
          <p:nvPr/>
        </p:nvSpPr>
        <p:spPr>
          <a:xfrm>
            <a:off x="103505" y="19050"/>
            <a:ext cx="9144000" cy="1200329"/>
          </a:xfrm>
          <a:prstGeom prst="rect">
            <a:avLst/>
          </a:prstGeom>
          <a:noFill/>
          <a:ln>
            <a:noFill/>
          </a:ln>
        </p:spPr>
        <p:txBody>
          <a:bodyPr wrap="square" rtlCol="0">
            <a:spAutoFit/>
          </a:bodyPr>
          <a:p>
            <a:pPr algn="ctr"/>
            <a:r>
              <a:rPr lang="en-US" sz="2400" b="1">
                <a:solidFill>
                  <a:schemeClr val="tx1"/>
                </a:solidFill>
                <a:latin typeface="Times New Roman" panose="02020603050405020304" pitchFamily="18" charset="0"/>
                <a:cs typeface="Times New Roman" panose="02020603050405020304" pitchFamily="18" charset="0"/>
              </a:rPr>
              <a:t>TRƯỜNG ĐẠI HỌC CÔNG NGHIỆP THỰC PHẨM THÀNH PHỐ HỒ CHÍ MINH</a:t>
            </a:r>
            <a:endParaRPr lang="en-US" sz="2400" b="1">
              <a:solidFill>
                <a:schemeClr val="tx1"/>
              </a:solidFill>
              <a:latin typeface="Times New Roman" panose="02020603050405020304" pitchFamily="18" charset="0"/>
              <a:cs typeface="Times New Roman" panose="02020603050405020304" pitchFamily="18" charset="0"/>
            </a:endParaRPr>
          </a:p>
          <a:p>
            <a:pPr algn="ctr"/>
            <a:r>
              <a:rPr lang="en-US" sz="2400" b="1">
                <a:solidFill>
                  <a:schemeClr val="tx1"/>
                </a:solidFill>
                <a:latin typeface="Times New Roman" panose="02020603050405020304" pitchFamily="18" charset="0"/>
                <a:cs typeface="Times New Roman" panose="02020603050405020304" pitchFamily="18" charset="0"/>
              </a:rPr>
              <a:t>KHOA CÔNG NGHỆ THÔNG TIN</a:t>
            </a:r>
            <a:endParaRPr lang="en-US" sz="2400" b="1">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4851" y="1272991"/>
            <a:ext cx="1741308" cy="1718812"/>
          </a:xfrm>
          <a:prstGeom prst="rect">
            <a:avLst/>
          </a:prstGeom>
          <a:ln>
            <a:noFill/>
          </a:ln>
        </p:spPr>
      </p:pic>
      <p:grpSp>
        <p:nvGrpSpPr>
          <p:cNvPr id="14" name="Group 13"/>
          <p:cNvGrpSpPr/>
          <p:nvPr/>
        </p:nvGrpSpPr>
        <p:grpSpPr>
          <a:xfrm flipH="1">
            <a:off x="7466041" y="225268"/>
            <a:ext cx="3446909" cy="2851978"/>
            <a:chOff x="388737" y="714876"/>
            <a:chExt cx="3446909" cy="2851978"/>
          </a:xfrm>
        </p:grpSpPr>
        <p:sp>
          <p:nvSpPr>
            <p:cNvPr id="15" name="Hexagon 14"/>
            <p:cNvSpPr/>
            <p:nvPr/>
          </p:nvSpPr>
          <p:spPr>
            <a:xfrm rot="16200000">
              <a:off x="2937765" y="749412"/>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6" name="Hexagon 15"/>
            <p:cNvSpPr/>
            <p:nvPr/>
          </p:nvSpPr>
          <p:spPr>
            <a:xfrm rot="16200000">
              <a:off x="3369438" y="749410"/>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7" name="Hexagon 16"/>
            <p:cNvSpPr/>
            <p:nvPr/>
          </p:nvSpPr>
          <p:spPr>
            <a:xfrm rot="16200000">
              <a:off x="2506090" y="74941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 name="Hexagon 17"/>
            <p:cNvSpPr/>
            <p:nvPr/>
          </p:nvSpPr>
          <p:spPr>
            <a:xfrm rot="16200000">
              <a:off x="2721926" y="1141296"/>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9" name="Hexagon 18"/>
            <p:cNvSpPr/>
            <p:nvPr/>
          </p:nvSpPr>
          <p:spPr>
            <a:xfrm rot="16200000">
              <a:off x="2937763" y="1533180"/>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0" name="Hexagon 19"/>
            <p:cNvSpPr/>
            <p:nvPr/>
          </p:nvSpPr>
          <p:spPr>
            <a:xfrm rot="16200000">
              <a:off x="2290250" y="1141295"/>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1" name="Hexagon 20"/>
            <p:cNvSpPr/>
            <p:nvPr/>
          </p:nvSpPr>
          <p:spPr>
            <a:xfrm rot="16200000">
              <a:off x="2721927" y="1925065"/>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2" name="Hexagon 21"/>
            <p:cNvSpPr/>
            <p:nvPr/>
          </p:nvSpPr>
          <p:spPr>
            <a:xfrm rot="16200000">
              <a:off x="3153600" y="1141293"/>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3" name="Hexagon 22"/>
            <p:cNvSpPr/>
            <p:nvPr/>
          </p:nvSpPr>
          <p:spPr>
            <a:xfrm rot="16200000">
              <a:off x="2506087" y="1533177"/>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4" name="Hexagon 23"/>
            <p:cNvSpPr/>
            <p:nvPr/>
          </p:nvSpPr>
          <p:spPr>
            <a:xfrm rot="16200000">
              <a:off x="2290248" y="1925062"/>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5" name="Hexagon 24"/>
            <p:cNvSpPr/>
            <p:nvPr/>
          </p:nvSpPr>
          <p:spPr>
            <a:xfrm rot="16200000">
              <a:off x="2500969" y="2316950"/>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6" name="Hexagon 25"/>
            <p:cNvSpPr/>
            <p:nvPr/>
          </p:nvSpPr>
          <p:spPr>
            <a:xfrm rot="16200000">
              <a:off x="2077826" y="231693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7" name="Hexagon 26"/>
            <p:cNvSpPr/>
            <p:nvPr/>
          </p:nvSpPr>
          <p:spPr>
            <a:xfrm rot="16200000">
              <a:off x="1858572" y="2713943"/>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8" name="Hexagon 27"/>
            <p:cNvSpPr/>
            <p:nvPr/>
          </p:nvSpPr>
          <p:spPr>
            <a:xfrm rot="16200000">
              <a:off x="1432021" y="1925064"/>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9" name="Hexagon 28"/>
            <p:cNvSpPr/>
            <p:nvPr/>
          </p:nvSpPr>
          <p:spPr>
            <a:xfrm rot="16200000">
              <a:off x="1000345" y="1925063"/>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0" name="Hexagon 29"/>
            <p:cNvSpPr/>
            <p:nvPr/>
          </p:nvSpPr>
          <p:spPr>
            <a:xfrm rot="16200000">
              <a:off x="1863695" y="192506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1" name="Hexagon 30"/>
            <p:cNvSpPr/>
            <p:nvPr/>
          </p:nvSpPr>
          <p:spPr>
            <a:xfrm rot="16200000">
              <a:off x="1216184" y="2316935"/>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 name="Hexagon 31"/>
            <p:cNvSpPr/>
            <p:nvPr/>
          </p:nvSpPr>
          <p:spPr>
            <a:xfrm rot="16200000">
              <a:off x="784508" y="2316934"/>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3" name="Hexagon 32"/>
            <p:cNvSpPr/>
            <p:nvPr/>
          </p:nvSpPr>
          <p:spPr>
            <a:xfrm rot="16200000">
              <a:off x="1647858" y="2316932"/>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4" name="Hexagon 33"/>
            <p:cNvSpPr/>
            <p:nvPr/>
          </p:nvSpPr>
          <p:spPr>
            <a:xfrm rot="16200000">
              <a:off x="995227" y="2708799"/>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 name="Hexagon 34"/>
            <p:cNvSpPr/>
            <p:nvPr/>
          </p:nvSpPr>
          <p:spPr>
            <a:xfrm rot="16200000">
              <a:off x="563551" y="2708798"/>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66" name="Hexagon 65"/>
            <p:cNvSpPr/>
            <p:nvPr/>
          </p:nvSpPr>
          <p:spPr>
            <a:xfrm rot="16200000">
              <a:off x="1426901" y="2708796"/>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3" name="Hexagon 72"/>
            <p:cNvSpPr/>
            <p:nvPr/>
          </p:nvSpPr>
          <p:spPr>
            <a:xfrm rot="16200000">
              <a:off x="3367736" y="1533173"/>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4" name="Hexagon 73"/>
            <p:cNvSpPr/>
            <p:nvPr/>
          </p:nvSpPr>
          <p:spPr>
            <a:xfrm rot="16200000">
              <a:off x="3151895" y="192506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5" name="Hexagon 74"/>
            <p:cNvSpPr/>
            <p:nvPr/>
          </p:nvSpPr>
          <p:spPr>
            <a:xfrm rot="16200000">
              <a:off x="354804" y="3100644"/>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6" name="Hexagon 75"/>
            <p:cNvSpPr/>
            <p:nvPr/>
          </p:nvSpPr>
          <p:spPr>
            <a:xfrm rot="16200000">
              <a:off x="786475" y="3100646"/>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7" name="Hexagon 76"/>
            <p:cNvSpPr/>
            <p:nvPr/>
          </p:nvSpPr>
          <p:spPr>
            <a:xfrm rot="16200000">
              <a:off x="1211059" y="3100643"/>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8" name="Hexagon 77"/>
            <p:cNvSpPr/>
            <p:nvPr/>
          </p:nvSpPr>
          <p:spPr>
            <a:xfrm rot="16200000">
              <a:off x="354203" y="231773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9" name="Hexagon 78"/>
            <p:cNvSpPr/>
            <p:nvPr/>
          </p:nvSpPr>
          <p:spPr>
            <a:xfrm rot="16200000">
              <a:off x="572217" y="1925061"/>
              <a:ext cx="500742" cy="431674"/>
            </a:xfrm>
            <a:prstGeom prst="hexagon">
              <a:avLst/>
            </a:prstGeom>
            <a:noFill/>
            <a:ln>
              <a:solidFill>
                <a:srgbClr val="3E8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sp>
        <p:nvSpPr>
          <p:cNvPr id="80" name="TextBox 224"/>
          <p:cNvSpPr txBox="1"/>
          <p:nvPr/>
        </p:nvSpPr>
        <p:spPr>
          <a:xfrm>
            <a:off x="5676085" y="3872030"/>
            <a:ext cx="3513000" cy="706755"/>
          </a:xfrm>
          <a:prstGeom prst="rect">
            <a:avLst/>
          </a:prstGeom>
          <a:noFill/>
          <a:ln>
            <a:noFill/>
          </a:ln>
        </p:spPr>
        <p:txBody>
          <a:bodyPr wrap="square" rtlCol="0">
            <a:spAutoFit/>
          </a:bodyPr>
          <a:p>
            <a:r>
              <a:rPr lang="en-US" sz="2000" b="1">
                <a:solidFill>
                  <a:schemeClr val="tx1"/>
                </a:solidFill>
                <a:latin typeface="Times New Roman" panose="02020603050405020304" pitchFamily="18" charset="0"/>
                <a:cs typeface="Times New Roman" panose="02020603050405020304" pitchFamily="18" charset="0"/>
              </a:rPr>
              <a:t>Giảng Viên : Trần Đình Toàn</a:t>
            </a:r>
            <a:endParaRPr lang="en-US" sz="2000" b="1">
              <a:solidFill>
                <a:schemeClr val="tx1"/>
              </a:solidFill>
              <a:latin typeface="Times New Roman" panose="02020603050405020304" pitchFamily="18" charset="0"/>
              <a:cs typeface="Times New Roman" panose="02020603050405020304" pitchFamily="18" charset="0"/>
            </a:endParaRPr>
          </a:p>
          <a:p>
            <a:r>
              <a:rPr lang="en-US" sz="2000" b="1">
                <a:solidFill>
                  <a:schemeClr val="tx1"/>
                </a:solidFill>
                <a:latin typeface="Times New Roman" panose="02020603050405020304" pitchFamily="18" charset="0"/>
                <a:cs typeface="Times New Roman" panose="02020603050405020304" pitchFamily="18" charset="0"/>
              </a:rPr>
              <a:t>Nhóm : 0</a:t>
            </a:r>
            <a:r>
              <a:rPr lang="vi-VN" altLang="en-US" sz="2000" b="1">
                <a:solidFill>
                  <a:schemeClr val="tx1"/>
                </a:solidFill>
                <a:latin typeface="Times New Roman" panose="02020603050405020304" pitchFamily="18" charset="0"/>
                <a:cs typeface="Times New Roman" panose="02020603050405020304" pitchFamily="18" charset="0"/>
              </a:rPr>
              <a:t>1</a:t>
            </a:r>
            <a:endParaRPr lang="vi-VN" altLang="en-US" sz="2000" b="1">
              <a:solidFill>
                <a:schemeClr val="tx1"/>
              </a:solidFill>
              <a:latin typeface="Times New Roman" panose="02020603050405020304" pitchFamily="18" charset="0"/>
              <a:cs typeface="Times New Roman" panose="02020603050405020304" pitchFamily="18" charset="0"/>
            </a:endParaRPr>
          </a:p>
        </p:txBody>
      </p:sp>
      <p:sp>
        <p:nvSpPr>
          <p:cNvPr id="83" name="Hexagon 82"/>
          <p:cNvSpPr/>
          <p:nvPr/>
        </p:nvSpPr>
        <p:spPr>
          <a:xfrm>
            <a:off x="4829429" y="1838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84" name="Hexagon 83"/>
          <p:cNvSpPr/>
          <p:nvPr/>
        </p:nvSpPr>
        <p:spPr>
          <a:xfrm>
            <a:off x="4829429" y="2295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89" name="Hexagon 88"/>
          <p:cNvSpPr/>
          <p:nvPr/>
        </p:nvSpPr>
        <p:spPr>
          <a:xfrm>
            <a:off x="5248529" y="1152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0" name="Hexagon 89"/>
          <p:cNvSpPr/>
          <p:nvPr/>
        </p:nvSpPr>
        <p:spPr>
          <a:xfrm>
            <a:off x="5667629" y="923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1" name="Hexagon 90"/>
          <p:cNvSpPr/>
          <p:nvPr/>
        </p:nvSpPr>
        <p:spPr>
          <a:xfrm>
            <a:off x="5667629" y="1381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2" name="Hexagon 91"/>
          <p:cNvSpPr/>
          <p:nvPr/>
        </p:nvSpPr>
        <p:spPr>
          <a:xfrm>
            <a:off x="5248529" y="1609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3" name="Hexagon 92"/>
          <p:cNvSpPr/>
          <p:nvPr/>
        </p:nvSpPr>
        <p:spPr>
          <a:xfrm>
            <a:off x="5248529" y="695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4" name="Hexagon 93"/>
          <p:cNvSpPr/>
          <p:nvPr/>
        </p:nvSpPr>
        <p:spPr>
          <a:xfrm>
            <a:off x="4829429" y="928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 name="Hexagon 94"/>
          <p:cNvSpPr/>
          <p:nvPr/>
        </p:nvSpPr>
        <p:spPr>
          <a:xfrm>
            <a:off x="4829429" y="1383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 name="Hexagon 95"/>
          <p:cNvSpPr/>
          <p:nvPr/>
        </p:nvSpPr>
        <p:spPr>
          <a:xfrm>
            <a:off x="5667629" y="2295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 name="Hexagon 98"/>
          <p:cNvSpPr/>
          <p:nvPr/>
        </p:nvSpPr>
        <p:spPr>
          <a:xfrm>
            <a:off x="5667629" y="2752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 name="Hexagon 99"/>
          <p:cNvSpPr/>
          <p:nvPr/>
        </p:nvSpPr>
        <p:spPr>
          <a:xfrm>
            <a:off x="5667629" y="1838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 name="Hexagon 100"/>
          <p:cNvSpPr/>
          <p:nvPr/>
        </p:nvSpPr>
        <p:spPr>
          <a:xfrm>
            <a:off x="5248529" y="2071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 name="Hexagon 101"/>
          <p:cNvSpPr/>
          <p:nvPr/>
        </p:nvSpPr>
        <p:spPr>
          <a:xfrm>
            <a:off x="5248529" y="2526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 name="Hexagon 102"/>
          <p:cNvSpPr/>
          <p:nvPr/>
        </p:nvSpPr>
        <p:spPr>
          <a:xfrm>
            <a:off x="4829429" y="3212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 name="Hexagon 103"/>
          <p:cNvSpPr/>
          <p:nvPr/>
        </p:nvSpPr>
        <p:spPr>
          <a:xfrm>
            <a:off x="5248529" y="2983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 name="Hexagon 104"/>
          <p:cNvSpPr/>
          <p:nvPr/>
        </p:nvSpPr>
        <p:spPr>
          <a:xfrm>
            <a:off x="5248529" y="3440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 name="Hexagon 105"/>
          <p:cNvSpPr/>
          <p:nvPr/>
        </p:nvSpPr>
        <p:spPr>
          <a:xfrm>
            <a:off x="4829429" y="3669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 name="Hexagon 106"/>
          <p:cNvSpPr/>
          <p:nvPr/>
        </p:nvSpPr>
        <p:spPr>
          <a:xfrm>
            <a:off x="4829429" y="2755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5" name="Hexagon 144"/>
          <p:cNvSpPr/>
          <p:nvPr/>
        </p:nvSpPr>
        <p:spPr>
          <a:xfrm>
            <a:off x="4829429" y="595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6" name="Hexagon 145"/>
          <p:cNvSpPr/>
          <p:nvPr/>
        </p:nvSpPr>
        <p:spPr>
          <a:xfrm>
            <a:off x="5248529" y="-2226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7" name="Hexagon 146"/>
          <p:cNvSpPr/>
          <p:nvPr/>
        </p:nvSpPr>
        <p:spPr>
          <a:xfrm>
            <a:off x="5248529" y="23455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8" name="Hexagon 147"/>
          <p:cNvSpPr/>
          <p:nvPr/>
        </p:nvSpPr>
        <p:spPr>
          <a:xfrm>
            <a:off x="4829429" y="46315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9" name="Hexagon 148"/>
          <p:cNvSpPr/>
          <p:nvPr/>
        </p:nvSpPr>
        <p:spPr>
          <a:xfrm>
            <a:off x="4829429" y="-4512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57" name="Hexagon 156"/>
          <p:cNvSpPr/>
          <p:nvPr/>
        </p:nvSpPr>
        <p:spPr>
          <a:xfrm>
            <a:off x="5667629" y="238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58" name="Hexagon 157"/>
          <p:cNvSpPr/>
          <p:nvPr/>
        </p:nvSpPr>
        <p:spPr>
          <a:xfrm>
            <a:off x="5667629" y="46434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78" name="Hexagon 177"/>
          <p:cNvSpPr/>
          <p:nvPr/>
        </p:nvSpPr>
        <p:spPr>
          <a:xfrm>
            <a:off x="5667629" y="3209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79" name="Hexagon 178"/>
          <p:cNvSpPr/>
          <p:nvPr/>
        </p:nvSpPr>
        <p:spPr>
          <a:xfrm>
            <a:off x="5667629" y="36718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0" name="Hexagon 179"/>
          <p:cNvSpPr/>
          <p:nvPr/>
        </p:nvSpPr>
        <p:spPr>
          <a:xfrm>
            <a:off x="5248529" y="4355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1" name="Hexagon 180"/>
          <p:cNvSpPr/>
          <p:nvPr/>
        </p:nvSpPr>
        <p:spPr>
          <a:xfrm>
            <a:off x="5667629" y="4126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2" name="Hexagon 181"/>
          <p:cNvSpPr/>
          <p:nvPr/>
        </p:nvSpPr>
        <p:spPr>
          <a:xfrm>
            <a:off x="5667629" y="4583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3" name="Hexagon 182"/>
          <p:cNvSpPr/>
          <p:nvPr/>
        </p:nvSpPr>
        <p:spPr>
          <a:xfrm>
            <a:off x="5248529" y="4812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4" name="Hexagon 183"/>
          <p:cNvSpPr/>
          <p:nvPr/>
        </p:nvSpPr>
        <p:spPr>
          <a:xfrm>
            <a:off x="5248529" y="3898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5" name="Hexagon 184"/>
          <p:cNvSpPr/>
          <p:nvPr/>
        </p:nvSpPr>
        <p:spPr>
          <a:xfrm>
            <a:off x="4829429" y="4124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86" name="Hexagon 185"/>
          <p:cNvSpPr/>
          <p:nvPr/>
        </p:nvSpPr>
        <p:spPr>
          <a:xfrm>
            <a:off x="4829429" y="4586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96" name="Hexagon 295"/>
          <p:cNvSpPr/>
          <p:nvPr/>
        </p:nvSpPr>
        <p:spPr>
          <a:xfrm>
            <a:off x="9013605" y="55100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01" name="Hexagon 300"/>
          <p:cNvSpPr/>
          <p:nvPr/>
        </p:nvSpPr>
        <p:spPr>
          <a:xfrm>
            <a:off x="9844345" y="2755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36" name="Hexagon 335"/>
          <p:cNvSpPr/>
          <p:nvPr/>
        </p:nvSpPr>
        <p:spPr>
          <a:xfrm>
            <a:off x="9858629" y="-44607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37" name="Hexagon 336"/>
          <p:cNvSpPr/>
          <p:nvPr/>
        </p:nvSpPr>
        <p:spPr>
          <a:xfrm>
            <a:off x="9858629" y="1112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49" name="Hexagon 348"/>
          <p:cNvSpPr/>
          <p:nvPr/>
        </p:nvSpPr>
        <p:spPr>
          <a:xfrm>
            <a:off x="5660117" y="-9114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2" name="Hexagon 351"/>
          <p:cNvSpPr/>
          <p:nvPr/>
        </p:nvSpPr>
        <p:spPr>
          <a:xfrm>
            <a:off x="5660117" y="-4542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3" name="Hexagon 352"/>
          <p:cNvSpPr/>
          <p:nvPr/>
        </p:nvSpPr>
        <p:spPr>
          <a:xfrm>
            <a:off x="5660117" y="-13686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4" name="Hexagon 353"/>
          <p:cNvSpPr/>
          <p:nvPr/>
        </p:nvSpPr>
        <p:spPr>
          <a:xfrm>
            <a:off x="5241017" y="-114240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5" name="Hexagon 354"/>
          <p:cNvSpPr/>
          <p:nvPr/>
        </p:nvSpPr>
        <p:spPr>
          <a:xfrm>
            <a:off x="5241017" y="-6804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7" name="Hexagon 356"/>
          <p:cNvSpPr/>
          <p:nvPr/>
        </p:nvSpPr>
        <p:spPr>
          <a:xfrm>
            <a:off x="4829429" y="-136088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58" name="Hexagon 357"/>
          <p:cNvSpPr/>
          <p:nvPr/>
        </p:nvSpPr>
        <p:spPr>
          <a:xfrm>
            <a:off x="4829429" y="-90368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60" name="Hexagon 359"/>
          <p:cNvSpPr/>
          <p:nvPr/>
        </p:nvSpPr>
        <p:spPr>
          <a:xfrm>
            <a:off x="4410329" y="-158948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5" name="Hexagon 374"/>
          <p:cNvSpPr/>
          <p:nvPr/>
        </p:nvSpPr>
        <p:spPr>
          <a:xfrm>
            <a:off x="-199771" y="14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6" name="Hexagon 375"/>
          <p:cNvSpPr/>
          <p:nvPr/>
        </p:nvSpPr>
        <p:spPr>
          <a:xfrm>
            <a:off x="-199771" y="4762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7" name="Hexagon 376"/>
          <p:cNvSpPr/>
          <p:nvPr/>
        </p:nvSpPr>
        <p:spPr>
          <a:xfrm>
            <a:off x="-618871" y="1159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8" name="Hexagon 377"/>
          <p:cNvSpPr/>
          <p:nvPr/>
        </p:nvSpPr>
        <p:spPr>
          <a:xfrm>
            <a:off x="-199771" y="9310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9" name="Hexagon 378"/>
          <p:cNvSpPr/>
          <p:nvPr/>
        </p:nvSpPr>
        <p:spPr>
          <a:xfrm>
            <a:off x="-199771" y="1388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0" name="Hexagon 379"/>
          <p:cNvSpPr/>
          <p:nvPr/>
        </p:nvSpPr>
        <p:spPr>
          <a:xfrm>
            <a:off x="-618871" y="1616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1" name="Hexagon 380"/>
          <p:cNvSpPr/>
          <p:nvPr/>
        </p:nvSpPr>
        <p:spPr>
          <a:xfrm>
            <a:off x="-618871" y="702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2" name="Hexagon 381"/>
          <p:cNvSpPr/>
          <p:nvPr/>
        </p:nvSpPr>
        <p:spPr>
          <a:xfrm>
            <a:off x="-1037971" y="928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3" name="Hexagon 382"/>
          <p:cNvSpPr/>
          <p:nvPr/>
        </p:nvSpPr>
        <p:spPr>
          <a:xfrm>
            <a:off x="-1037971" y="13906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4" name="Hexagon 383"/>
          <p:cNvSpPr/>
          <p:nvPr/>
        </p:nvSpPr>
        <p:spPr>
          <a:xfrm>
            <a:off x="-196200" y="23105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7" name="Hexagon 386"/>
          <p:cNvSpPr/>
          <p:nvPr/>
        </p:nvSpPr>
        <p:spPr>
          <a:xfrm>
            <a:off x="-196200" y="27677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8" name="Hexagon 387"/>
          <p:cNvSpPr/>
          <p:nvPr/>
        </p:nvSpPr>
        <p:spPr>
          <a:xfrm>
            <a:off x="-196200" y="18533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9" name="Hexagon 388"/>
          <p:cNvSpPr/>
          <p:nvPr/>
        </p:nvSpPr>
        <p:spPr>
          <a:xfrm>
            <a:off x="-615300" y="20795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0" name="Hexagon 389"/>
          <p:cNvSpPr/>
          <p:nvPr/>
        </p:nvSpPr>
        <p:spPr>
          <a:xfrm>
            <a:off x="-615300" y="254150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6" name="Hexagon 395"/>
          <p:cNvSpPr/>
          <p:nvPr/>
        </p:nvSpPr>
        <p:spPr>
          <a:xfrm>
            <a:off x="-199771" y="32225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7" name="Hexagon 396"/>
          <p:cNvSpPr/>
          <p:nvPr/>
        </p:nvSpPr>
        <p:spPr>
          <a:xfrm>
            <a:off x="-199771" y="368450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2" name="Hexagon 411"/>
          <p:cNvSpPr/>
          <p:nvPr/>
        </p:nvSpPr>
        <p:spPr>
          <a:xfrm>
            <a:off x="-612047" y="43722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3" name="Hexagon 412"/>
          <p:cNvSpPr/>
          <p:nvPr/>
        </p:nvSpPr>
        <p:spPr>
          <a:xfrm>
            <a:off x="-192947" y="41436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4" name="Hexagon 413"/>
          <p:cNvSpPr/>
          <p:nvPr/>
        </p:nvSpPr>
        <p:spPr>
          <a:xfrm>
            <a:off x="-192947" y="46008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5" name="Hexagon 414"/>
          <p:cNvSpPr/>
          <p:nvPr/>
        </p:nvSpPr>
        <p:spPr>
          <a:xfrm>
            <a:off x="-612047" y="48294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6" name="Hexagon 415"/>
          <p:cNvSpPr/>
          <p:nvPr/>
        </p:nvSpPr>
        <p:spPr>
          <a:xfrm>
            <a:off x="-612047" y="39150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7" name="Hexagon 416"/>
          <p:cNvSpPr/>
          <p:nvPr/>
        </p:nvSpPr>
        <p:spPr>
          <a:xfrm>
            <a:off x="-1031147" y="41412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8" name="Hexagon 417"/>
          <p:cNvSpPr/>
          <p:nvPr/>
        </p:nvSpPr>
        <p:spPr>
          <a:xfrm>
            <a:off x="-1031147" y="460323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27" name="Hexagon 426"/>
          <p:cNvSpPr/>
          <p:nvPr/>
        </p:nvSpPr>
        <p:spPr>
          <a:xfrm>
            <a:off x="4824129" y="50528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28" name="Hexagon 427"/>
          <p:cNvSpPr/>
          <p:nvPr/>
        </p:nvSpPr>
        <p:spPr>
          <a:xfrm>
            <a:off x="4824129" y="55100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33" name="Hexagon 432"/>
          <p:cNvSpPr/>
          <p:nvPr/>
        </p:nvSpPr>
        <p:spPr>
          <a:xfrm>
            <a:off x="-207283" y="-898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36" name="Hexagon 435"/>
          <p:cNvSpPr/>
          <p:nvPr/>
        </p:nvSpPr>
        <p:spPr>
          <a:xfrm>
            <a:off x="-207283" y="-441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37" name="Hexagon 436"/>
          <p:cNvSpPr/>
          <p:nvPr/>
        </p:nvSpPr>
        <p:spPr>
          <a:xfrm>
            <a:off x="-207283" y="-1355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38" name="Hexagon 437"/>
          <p:cNvSpPr/>
          <p:nvPr/>
        </p:nvSpPr>
        <p:spPr>
          <a:xfrm>
            <a:off x="-626383" y="-1129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39" name="Hexagon 438"/>
          <p:cNvSpPr/>
          <p:nvPr/>
        </p:nvSpPr>
        <p:spPr>
          <a:xfrm>
            <a:off x="-626383" y="-667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41" name="Text Box 440"/>
          <p:cNvSpPr txBox="1"/>
          <p:nvPr/>
        </p:nvSpPr>
        <p:spPr>
          <a:xfrm>
            <a:off x="3161030" y="-1412875"/>
            <a:ext cx="3048000" cy="306705"/>
          </a:xfrm>
          <a:prstGeom prst="rect">
            <a:avLst/>
          </a:prstGeom>
          <a:noFill/>
        </p:spPr>
        <p:txBody>
          <a:bodyPr wrap="square" rtlCol="0">
            <a:spAutoFit/>
          </a:bodyPr>
          <a:p>
            <a:endParaRPr lang="en-US"/>
          </a:p>
        </p:txBody>
      </p:sp>
      <p:sp>
        <p:nvSpPr>
          <p:cNvPr id="449" name="Hexagon 448"/>
          <p:cNvSpPr/>
          <p:nvPr/>
        </p:nvSpPr>
        <p:spPr>
          <a:xfrm>
            <a:off x="4410329" y="2066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0" name="Hexagon 449"/>
          <p:cNvSpPr/>
          <p:nvPr/>
        </p:nvSpPr>
        <p:spPr>
          <a:xfrm>
            <a:off x="4410329" y="2524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1" name="Hexagon 450"/>
          <p:cNvSpPr/>
          <p:nvPr/>
        </p:nvSpPr>
        <p:spPr>
          <a:xfrm>
            <a:off x="4410329" y="1609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2" name="Hexagon 451"/>
          <p:cNvSpPr/>
          <p:nvPr/>
        </p:nvSpPr>
        <p:spPr>
          <a:xfrm>
            <a:off x="3991229" y="183594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3" name="Hexagon 452"/>
          <p:cNvSpPr/>
          <p:nvPr/>
        </p:nvSpPr>
        <p:spPr>
          <a:xfrm>
            <a:off x="3991229" y="2297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4" name="Hexagon 453"/>
          <p:cNvSpPr/>
          <p:nvPr/>
        </p:nvSpPr>
        <p:spPr>
          <a:xfrm>
            <a:off x="4410329" y="2988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5" name="Hexagon 454"/>
          <p:cNvSpPr/>
          <p:nvPr/>
        </p:nvSpPr>
        <p:spPr>
          <a:xfrm>
            <a:off x="4410329" y="3443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7" name="Hexagon 456"/>
          <p:cNvSpPr/>
          <p:nvPr/>
        </p:nvSpPr>
        <p:spPr>
          <a:xfrm>
            <a:off x="3991229" y="2755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58" name="Hexagon 457"/>
          <p:cNvSpPr/>
          <p:nvPr/>
        </p:nvSpPr>
        <p:spPr>
          <a:xfrm>
            <a:off x="3991229" y="3212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0" name="Hexagon 469"/>
          <p:cNvSpPr/>
          <p:nvPr/>
        </p:nvSpPr>
        <p:spPr>
          <a:xfrm>
            <a:off x="3991229" y="923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1" name="Hexagon 470"/>
          <p:cNvSpPr/>
          <p:nvPr/>
        </p:nvSpPr>
        <p:spPr>
          <a:xfrm>
            <a:off x="4410329" y="695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2" name="Hexagon 471"/>
          <p:cNvSpPr/>
          <p:nvPr/>
        </p:nvSpPr>
        <p:spPr>
          <a:xfrm>
            <a:off x="4410329" y="1152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3" name="Hexagon 472"/>
          <p:cNvSpPr/>
          <p:nvPr/>
        </p:nvSpPr>
        <p:spPr>
          <a:xfrm>
            <a:off x="3991229" y="1381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4" name="Hexagon 473"/>
          <p:cNvSpPr/>
          <p:nvPr/>
        </p:nvSpPr>
        <p:spPr>
          <a:xfrm>
            <a:off x="3991229" y="466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5" name="Hexagon 474"/>
          <p:cNvSpPr/>
          <p:nvPr/>
        </p:nvSpPr>
        <p:spPr>
          <a:xfrm>
            <a:off x="3572129" y="7000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7" name="Hexagon 476"/>
          <p:cNvSpPr/>
          <p:nvPr/>
        </p:nvSpPr>
        <p:spPr>
          <a:xfrm>
            <a:off x="2733929" y="702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78" name="Hexagon 477"/>
          <p:cNvSpPr/>
          <p:nvPr/>
        </p:nvSpPr>
        <p:spPr>
          <a:xfrm>
            <a:off x="3153029" y="473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1" name="Hexagon 480"/>
          <p:cNvSpPr/>
          <p:nvPr/>
        </p:nvSpPr>
        <p:spPr>
          <a:xfrm>
            <a:off x="2733929" y="245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4" name="Hexagon 483"/>
          <p:cNvSpPr/>
          <p:nvPr/>
        </p:nvSpPr>
        <p:spPr>
          <a:xfrm>
            <a:off x="3572129" y="-21193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5" name="Hexagon 484"/>
          <p:cNvSpPr/>
          <p:nvPr/>
        </p:nvSpPr>
        <p:spPr>
          <a:xfrm>
            <a:off x="3991229" y="-44053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6" name="Hexagon 485"/>
          <p:cNvSpPr/>
          <p:nvPr/>
        </p:nvSpPr>
        <p:spPr>
          <a:xfrm>
            <a:off x="3991229" y="16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7" name="Hexagon 486"/>
          <p:cNvSpPr/>
          <p:nvPr/>
        </p:nvSpPr>
        <p:spPr>
          <a:xfrm>
            <a:off x="3572129" y="245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8" name="Hexagon 487"/>
          <p:cNvSpPr/>
          <p:nvPr/>
        </p:nvSpPr>
        <p:spPr>
          <a:xfrm>
            <a:off x="3572129" y="-66913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89" name="Hexagon 488"/>
          <p:cNvSpPr/>
          <p:nvPr/>
        </p:nvSpPr>
        <p:spPr>
          <a:xfrm>
            <a:off x="3153029" y="190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0" name="Hexagon 489"/>
          <p:cNvSpPr/>
          <p:nvPr/>
        </p:nvSpPr>
        <p:spPr>
          <a:xfrm>
            <a:off x="4410329" y="-22502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1" name="Hexagon 490"/>
          <p:cNvSpPr/>
          <p:nvPr/>
        </p:nvSpPr>
        <p:spPr>
          <a:xfrm>
            <a:off x="4410329" y="23693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2" name="Hexagon 491"/>
          <p:cNvSpPr/>
          <p:nvPr/>
        </p:nvSpPr>
        <p:spPr>
          <a:xfrm>
            <a:off x="3991229" y="41290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3" name="Hexagon 492"/>
          <p:cNvSpPr/>
          <p:nvPr/>
        </p:nvSpPr>
        <p:spPr>
          <a:xfrm>
            <a:off x="4410329" y="3900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4" name="Hexagon 493"/>
          <p:cNvSpPr/>
          <p:nvPr/>
        </p:nvSpPr>
        <p:spPr>
          <a:xfrm>
            <a:off x="4410329" y="4357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5" name="Hexagon 494"/>
          <p:cNvSpPr/>
          <p:nvPr/>
        </p:nvSpPr>
        <p:spPr>
          <a:xfrm>
            <a:off x="3991229" y="4586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96" name="Hexagon 495"/>
          <p:cNvSpPr/>
          <p:nvPr/>
        </p:nvSpPr>
        <p:spPr>
          <a:xfrm>
            <a:off x="3991229" y="36718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49" name="Hexagon 548"/>
          <p:cNvSpPr/>
          <p:nvPr/>
        </p:nvSpPr>
        <p:spPr>
          <a:xfrm>
            <a:off x="2733929" y="-66824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0" name="Hexagon 549"/>
          <p:cNvSpPr/>
          <p:nvPr/>
        </p:nvSpPr>
        <p:spPr>
          <a:xfrm>
            <a:off x="2733929" y="-21104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5" name="Hexagon 554"/>
          <p:cNvSpPr/>
          <p:nvPr/>
        </p:nvSpPr>
        <p:spPr>
          <a:xfrm>
            <a:off x="4410329" y="-113228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6" name="Hexagon 555"/>
          <p:cNvSpPr/>
          <p:nvPr/>
        </p:nvSpPr>
        <p:spPr>
          <a:xfrm>
            <a:off x="4410329" y="-67508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7" name="Hexagon 556"/>
          <p:cNvSpPr/>
          <p:nvPr/>
        </p:nvSpPr>
        <p:spPr>
          <a:xfrm>
            <a:off x="3991229" y="-136326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58" name="Hexagon 557"/>
          <p:cNvSpPr/>
          <p:nvPr/>
        </p:nvSpPr>
        <p:spPr>
          <a:xfrm>
            <a:off x="3991229" y="-90130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2" name="Hexagon 951"/>
          <p:cNvSpPr/>
          <p:nvPr/>
        </p:nvSpPr>
        <p:spPr>
          <a:xfrm>
            <a:off x="3577429" y="52662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3" name="Hexagon 952"/>
          <p:cNvSpPr/>
          <p:nvPr/>
        </p:nvSpPr>
        <p:spPr>
          <a:xfrm>
            <a:off x="3158329" y="54948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6" name="Hexagon 955"/>
          <p:cNvSpPr/>
          <p:nvPr/>
        </p:nvSpPr>
        <p:spPr>
          <a:xfrm>
            <a:off x="2739229" y="526862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7" name="Hexagon 956"/>
          <p:cNvSpPr/>
          <p:nvPr/>
        </p:nvSpPr>
        <p:spPr>
          <a:xfrm>
            <a:off x="4405029" y="52814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8" name="Hexagon 957"/>
          <p:cNvSpPr/>
          <p:nvPr/>
        </p:nvSpPr>
        <p:spPr>
          <a:xfrm>
            <a:off x="4405029" y="48242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59" name="Hexagon 958"/>
          <p:cNvSpPr/>
          <p:nvPr/>
        </p:nvSpPr>
        <p:spPr>
          <a:xfrm>
            <a:off x="3985929" y="50504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0" name="Hexagon 959"/>
          <p:cNvSpPr/>
          <p:nvPr/>
        </p:nvSpPr>
        <p:spPr>
          <a:xfrm>
            <a:off x="3985929" y="55124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3" name="Hexagon 962"/>
          <p:cNvSpPr/>
          <p:nvPr/>
        </p:nvSpPr>
        <p:spPr>
          <a:xfrm>
            <a:off x="6086729" y="2066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4" name="Hexagon 963"/>
          <p:cNvSpPr/>
          <p:nvPr/>
        </p:nvSpPr>
        <p:spPr>
          <a:xfrm>
            <a:off x="6086729" y="2524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5" name="Hexagon 964"/>
          <p:cNvSpPr/>
          <p:nvPr/>
        </p:nvSpPr>
        <p:spPr>
          <a:xfrm>
            <a:off x="6086729" y="2333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6" name="Hexagon 965"/>
          <p:cNvSpPr/>
          <p:nvPr/>
        </p:nvSpPr>
        <p:spPr>
          <a:xfrm>
            <a:off x="6505829" y="47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7" name="Hexagon 966"/>
          <p:cNvSpPr/>
          <p:nvPr/>
        </p:nvSpPr>
        <p:spPr>
          <a:xfrm>
            <a:off x="6505829" y="4619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8" name="Hexagon 967"/>
          <p:cNvSpPr/>
          <p:nvPr/>
        </p:nvSpPr>
        <p:spPr>
          <a:xfrm>
            <a:off x="6086729" y="6905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69" name="Hexagon 968"/>
          <p:cNvSpPr/>
          <p:nvPr/>
        </p:nvSpPr>
        <p:spPr>
          <a:xfrm>
            <a:off x="6086729" y="-22383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0" name="Hexagon 969"/>
          <p:cNvSpPr/>
          <p:nvPr/>
        </p:nvSpPr>
        <p:spPr>
          <a:xfrm>
            <a:off x="6505829" y="1383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1" name="Hexagon 970"/>
          <p:cNvSpPr/>
          <p:nvPr/>
        </p:nvSpPr>
        <p:spPr>
          <a:xfrm>
            <a:off x="6924929" y="1154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2" name="Hexagon 971"/>
          <p:cNvSpPr/>
          <p:nvPr/>
        </p:nvSpPr>
        <p:spPr>
          <a:xfrm>
            <a:off x="6924929" y="1612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3" name="Hexagon 972"/>
          <p:cNvSpPr/>
          <p:nvPr/>
        </p:nvSpPr>
        <p:spPr>
          <a:xfrm>
            <a:off x="6505829" y="1840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4" name="Hexagon 973"/>
          <p:cNvSpPr/>
          <p:nvPr/>
        </p:nvSpPr>
        <p:spPr>
          <a:xfrm>
            <a:off x="6505829" y="926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5" name="Hexagon 974"/>
          <p:cNvSpPr/>
          <p:nvPr/>
        </p:nvSpPr>
        <p:spPr>
          <a:xfrm>
            <a:off x="6086729" y="1152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6" name="Hexagon 975"/>
          <p:cNvSpPr/>
          <p:nvPr/>
        </p:nvSpPr>
        <p:spPr>
          <a:xfrm>
            <a:off x="6086729" y="1614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7" name="Hexagon 976"/>
          <p:cNvSpPr/>
          <p:nvPr/>
        </p:nvSpPr>
        <p:spPr>
          <a:xfrm>
            <a:off x="6924929" y="25193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8" name="Hexagon 977"/>
          <p:cNvSpPr/>
          <p:nvPr/>
        </p:nvSpPr>
        <p:spPr>
          <a:xfrm>
            <a:off x="7344029" y="22907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79" name="Hexagon 978"/>
          <p:cNvSpPr/>
          <p:nvPr/>
        </p:nvSpPr>
        <p:spPr>
          <a:xfrm>
            <a:off x="7344029" y="27479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0" name="Hexagon 979"/>
          <p:cNvSpPr/>
          <p:nvPr/>
        </p:nvSpPr>
        <p:spPr>
          <a:xfrm>
            <a:off x="6924929" y="29765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1" name="Hexagon 980"/>
          <p:cNvSpPr/>
          <p:nvPr/>
        </p:nvSpPr>
        <p:spPr>
          <a:xfrm>
            <a:off x="6924929" y="206216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2" name="Hexagon 981"/>
          <p:cNvSpPr/>
          <p:nvPr/>
        </p:nvSpPr>
        <p:spPr>
          <a:xfrm>
            <a:off x="6505829" y="228838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3" name="Hexagon 982"/>
          <p:cNvSpPr/>
          <p:nvPr/>
        </p:nvSpPr>
        <p:spPr>
          <a:xfrm>
            <a:off x="6505829" y="275034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4" name="Hexagon 983"/>
          <p:cNvSpPr/>
          <p:nvPr/>
        </p:nvSpPr>
        <p:spPr>
          <a:xfrm>
            <a:off x="6086729" y="3440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5" name="Hexagon 984"/>
          <p:cNvSpPr/>
          <p:nvPr/>
        </p:nvSpPr>
        <p:spPr>
          <a:xfrm>
            <a:off x="6505829" y="3212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6" name="Hexagon 985"/>
          <p:cNvSpPr/>
          <p:nvPr/>
        </p:nvSpPr>
        <p:spPr>
          <a:xfrm>
            <a:off x="6505829" y="3669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7" name="Hexagon 986"/>
          <p:cNvSpPr/>
          <p:nvPr/>
        </p:nvSpPr>
        <p:spPr>
          <a:xfrm>
            <a:off x="6086729" y="3898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8" name="Hexagon 987"/>
          <p:cNvSpPr/>
          <p:nvPr/>
        </p:nvSpPr>
        <p:spPr>
          <a:xfrm>
            <a:off x="6086729" y="2983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89" name="Hexagon 988"/>
          <p:cNvSpPr/>
          <p:nvPr/>
        </p:nvSpPr>
        <p:spPr>
          <a:xfrm>
            <a:off x="7763129" y="16223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0" name="Hexagon 989"/>
          <p:cNvSpPr/>
          <p:nvPr/>
        </p:nvSpPr>
        <p:spPr>
          <a:xfrm>
            <a:off x="8182229" y="13937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1" name="Hexagon 990"/>
          <p:cNvSpPr/>
          <p:nvPr/>
        </p:nvSpPr>
        <p:spPr>
          <a:xfrm>
            <a:off x="8182229" y="18509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2" name="Hexagon 991"/>
          <p:cNvSpPr/>
          <p:nvPr/>
        </p:nvSpPr>
        <p:spPr>
          <a:xfrm>
            <a:off x="7763129" y="20795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3" name="Hexagon 992"/>
          <p:cNvSpPr/>
          <p:nvPr/>
        </p:nvSpPr>
        <p:spPr>
          <a:xfrm>
            <a:off x="7763129" y="116409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4" name="Hexagon 993"/>
          <p:cNvSpPr/>
          <p:nvPr/>
        </p:nvSpPr>
        <p:spPr>
          <a:xfrm>
            <a:off x="7344029" y="139136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5" name="Hexagon 994"/>
          <p:cNvSpPr/>
          <p:nvPr/>
        </p:nvSpPr>
        <p:spPr>
          <a:xfrm>
            <a:off x="7344029" y="18533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6" name="Hexagon 995"/>
          <p:cNvSpPr/>
          <p:nvPr/>
        </p:nvSpPr>
        <p:spPr>
          <a:xfrm>
            <a:off x="8182229" y="27637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7" name="Hexagon 996"/>
          <p:cNvSpPr/>
          <p:nvPr/>
        </p:nvSpPr>
        <p:spPr>
          <a:xfrm>
            <a:off x="8601329" y="25351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8" name="Hexagon 997"/>
          <p:cNvSpPr/>
          <p:nvPr/>
        </p:nvSpPr>
        <p:spPr>
          <a:xfrm>
            <a:off x="8601329" y="29923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99" name="Hexagon 998"/>
          <p:cNvSpPr/>
          <p:nvPr/>
        </p:nvSpPr>
        <p:spPr>
          <a:xfrm>
            <a:off x="8182229" y="32209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0" name="Hexagon 999"/>
          <p:cNvSpPr/>
          <p:nvPr/>
        </p:nvSpPr>
        <p:spPr>
          <a:xfrm>
            <a:off x="8182229" y="23065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1" name="Hexagon 1000"/>
          <p:cNvSpPr/>
          <p:nvPr/>
        </p:nvSpPr>
        <p:spPr>
          <a:xfrm>
            <a:off x="7763129" y="253273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2" name="Hexagon 1001"/>
          <p:cNvSpPr/>
          <p:nvPr/>
        </p:nvSpPr>
        <p:spPr>
          <a:xfrm>
            <a:off x="7763129" y="299469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3" name="Hexagon 1002"/>
          <p:cNvSpPr/>
          <p:nvPr/>
        </p:nvSpPr>
        <p:spPr>
          <a:xfrm>
            <a:off x="7344029" y="3667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4" name="Hexagon 1003"/>
          <p:cNvSpPr/>
          <p:nvPr/>
        </p:nvSpPr>
        <p:spPr>
          <a:xfrm>
            <a:off x="7763129" y="3438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6" name="Hexagon 1005"/>
          <p:cNvSpPr/>
          <p:nvPr/>
        </p:nvSpPr>
        <p:spPr>
          <a:xfrm>
            <a:off x="7344029" y="4124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7" name="Hexagon 1006"/>
          <p:cNvSpPr/>
          <p:nvPr/>
        </p:nvSpPr>
        <p:spPr>
          <a:xfrm>
            <a:off x="7344029" y="3209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8" name="Hexagon 1007"/>
          <p:cNvSpPr/>
          <p:nvPr/>
        </p:nvSpPr>
        <p:spPr>
          <a:xfrm>
            <a:off x="6924929" y="343614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09" name="Hexagon 1008"/>
          <p:cNvSpPr/>
          <p:nvPr/>
        </p:nvSpPr>
        <p:spPr>
          <a:xfrm>
            <a:off x="6924929" y="3898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0" name="Hexagon 1009"/>
          <p:cNvSpPr/>
          <p:nvPr/>
        </p:nvSpPr>
        <p:spPr>
          <a:xfrm>
            <a:off x="6505829" y="4583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1" name="Hexagon 1010"/>
          <p:cNvSpPr/>
          <p:nvPr/>
        </p:nvSpPr>
        <p:spPr>
          <a:xfrm>
            <a:off x="6924929" y="4355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2" name="Hexagon 1011"/>
          <p:cNvSpPr/>
          <p:nvPr/>
        </p:nvSpPr>
        <p:spPr>
          <a:xfrm>
            <a:off x="6924929" y="4812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3" name="Hexagon 1012"/>
          <p:cNvSpPr/>
          <p:nvPr/>
        </p:nvSpPr>
        <p:spPr>
          <a:xfrm>
            <a:off x="6505829" y="5041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4" name="Hexagon 1013"/>
          <p:cNvSpPr/>
          <p:nvPr/>
        </p:nvSpPr>
        <p:spPr>
          <a:xfrm>
            <a:off x="6505829" y="4126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5" name="Hexagon 1014"/>
          <p:cNvSpPr/>
          <p:nvPr/>
        </p:nvSpPr>
        <p:spPr>
          <a:xfrm>
            <a:off x="6086729" y="4352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6" name="Hexagon 1015"/>
          <p:cNvSpPr/>
          <p:nvPr/>
        </p:nvSpPr>
        <p:spPr>
          <a:xfrm>
            <a:off x="6086729" y="48148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7" name="Hexagon 1016"/>
          <p:cNvSpPr/>
          <p:nvPr/>
        </p:nvSpPr>
        <p:spPr>
          <a:xfrm>
            <a:off x="8594187" y="3900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8" name="Hexagon 1017"/>
          <p:cNvSpPr/>
          <p:nvPr/>
        </p:nvSpPr>
        <p:spPr>
          <a:xfrm>
            <a:off x="9013287" y="36718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19" name="Hexagon 1018"/>
          <p:cNvSpPr/>
          <p:nvPr/>
        </p:nvSpPr>
        <p:spPr>
          <a:xfrm>
            <a:off x="9013287" y="41290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0" name="Hexagon 1019"/>
          <p:cNvSpPr/>
          <p:nvPr/>
        </p:nvSpPr>
        <p:spPr>
          <a:xfrm>
            <a:off x="8594187" y="4357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1" name="Hexagon 1020"/>
          <p:cNvSpPr/>
          <p:nvPr/>
        </p:nvSpPr>
        <p:spPr>
          <a:xfrm>
            <a:off x="8594187" y="3443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2" name="Hexagon 1021"/>
          <p:cNvSpPr/>
          <p:nvPr/>
        </p:nvSpPr>
        <p:spPr>
          <a:xfrm>
            <a:off x="8175087" y="3669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3" name="Hexagon 1022"/>
          <p:cNvSpPr/>
          <p:nvPr/>
        </p:nvSpPr>
        <p:spPr>
          <a:xfrm>
            <a:off x="8175087" y="4131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4" name="Hexagon 1023"/>
          <p:cNvSpPr/>
          <p:nvPr/>
        </p:nvSpPr>
        <p:spPr>
          <a:xfrm>
            <a:off x="7763129" y="4810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5" name="Hexagon 1024"/>
          <p:cNvSpPr/>
          <p:nvPr/>
        </p:nvSpPr>
        <p:spPr>
          <a:xfrm>
            <a:off x="8182229" y="4581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6" name="Hexagon 1025"/>
          <p:cNvSpPr/>
          <p:nvPr/>
        </p:nvSpPr>
        <p:spPr>
          <a:xfrm>
            <a:off x="8182229" y="5038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7" name="Hexagon 1026"/>
          <p:cNvSpPr/>
          <p:nvPr/>
        </p:nvSpPr>
        <p:spPr>
          <a:xfrm>
            <a:off x="7763129" y="5267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8" name="Hexagon 1027"/>
          <p:cNvSpPr/>
          <p:nvPr/>
        </p:nvSpPr>
        <p:spPr>
          <a:xfrm>
            <a:off x="7763129" y="4352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29" name="Hexagon 1028"/>
          <p:cNvSpPr/>
          <p:nvPr/>
        </p:nvSpPr>
        <p:spPr>
          <a:xfrm>
            <a:off x="7344029" y="457914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0" name="Hexagon 1029"/>
          <p:cNvSpPr/>
          <p:nvPr/>
        </p:nvSpPr>
        <p:spPr>
          <a:xfrm>
            <a:off x="7344029" y="5041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1" name="Hexagon 1030"/>
          <p:cNvSpPr/>
          <p:nvPr/>
        </p:nvSpPr>
        <p:spPr>
          <a:xfrm>
            <a:off x="9013605" y="50528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2" name="Hexagon 1031"/>
          <p:cNvSpPr/>
          <p:nvPr/>
        </p:nvSpPr>
        <p:spPr>
          <a:xfrm>
            <a:off x="9432705" y="48242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3" name="Hexagon 1032"/>
          <p:cNvSpPr/>
          <p:nvPr/>
        </p:nvSpPr>
        <p:spPr>
          <a:xfrm>
            <a:off x="9432705" y="52814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4" name="Hexagon 1033"/>
          <p:cNvSpPr/>
          <p:nvPr/>
        </p:nvSpPr>
        <p:spPr>
          <a:xfrm>
            <a:off x="9013605" y="45956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5" name="Hexagon 1034"/>
          <p:cNvSpPr/>
          <p:nvPr/>
        </p:nvSpPr>
        <p:spPr>
          <a:xfrm>
            <a:off x="8594505" y="48218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6" name="Hexagon 1035"/>
          <p:cNvSpPr/>
          <p:nvPr/>
        </p:nvSpPr>
        <p:spPr>
          <a:xfrm>
            <a:off x="8594505" y="528385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7" name="Hexagon 1036"/>
          <p:cNvSpPr/>
          <p:nvPr/>
        </p:nvSpPr>
        <p:spPr>
          <a:xfrm>
            <a:off x="9425245" y="2983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39" name="Hexagon 1038"/>
          <p:cNvSpPr/>
          <p:nvPr/>
        </p:nvSpPr>
        <p:spPr>
          <a:xfrm>
            <a:off x="9425245" y="3440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0" name="Hexagon 1039"/>
          <p:cNvSpPr/>
          <p:nvPr/>
        </p:nvSpPr>
        <p:spPr>
          <a:xfrm>
            <a:off x="9425245" y="2526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1" name="Hexagon 1040"/>
          <p:cNvSpPr/>
          <p:nvPr/>
        </p:nvSpPr>
        <p:spPr>
          <a:xfrm>
            <a:off x="9006145" y="2752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2" name="Hexagon 1041"/>
          <p:cNvSpPr/>
          <p:nvPr/>
        </p:nvSpPr>
        <p:spPr>
          <a:xfrm>
            <a:off x="9006145" y="3214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3" name="Hexagon 1042"/>
          <p:cNvSpPr/>
          <p:nvPr/>
        </p:nvSpPr>
        <p:spPr>
          <a:xfrm>
            <a:off x="9020429" y="18509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4" name="Hexagon 1043"/>
          <p:cNvSpPr/>
          <p:nvPr/>
        </p:nvSpPr>
        <p:spPr>
          <a:xfrm>
            <a:off x="9439529" y="16223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5" name="Hexagon 1044"/>
          <p:cNvSpPr/>
          <p:nvPr/>
        </p:nvSpPr>
        <p:spPr>
          <a:xfrm>
            <a:off x="9439529" y="20795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6" name="Hexagon 1045"/>
          <p:cNvSpPr/>
          <p:nvPr/>
        </p:nvSpPr>
        <p:spPr>
          <a:xfrm>
            <a:off x="9020429" y="23081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7" name="Hexagon 1046"/>
          <p:cNvSpPr/>
          <p:nvPr/>
        </p:nvSpPr>
        <p:spPr>
          <a:xfrm>
            <a:off x="9020429" y="139374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8" name="Hexagon 1047"/>
          <p:cNvSpPr/>
          <p:nvPr/>
        </p:nvSpPr>
        <p:spPr>
          <a:xfrm>
            <a:off x="8601329" y="161996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49" name="Hexagon 1048"/>
          <p:cNvSpPr/>
          <p:nvPr/>
        </p:nvSpPr>
        <p:spPr>
          <a:xfrm>
            <a:off x="8601329" y="20819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0" name="Hexagon 1049"/>
          <p:cNvSpPr/>
          <p:nvPr/>
        </p:nvSpPr>
        <p:spPr>
          <a:xfrm>
            <a:off x="7344029" y="46286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1" name="Hexagon 1050"/>
          <p:cNvSpPr/>
          <p:nvPr/>
        </p:nvSpPr>
        <p:spPr>
          <a:xfrm>
            <a:off x="7763129" y="23426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2" name="Hexagon 1051"/>
          <p:cNvSpPr/>
          <p:nvPr/>
        </p:nvSpPr>
        <p:spPr>
          <a:xfrm>
            <a:off x="7763129" y="69841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3" name="Hexagon 1052"/>
          <p:cNvSpPr/>
          <p:nvPr/>
        </p:nvSpPr>
        <p:spPr>
          <a:xfrm>
            <a:off x="7344029" y="92682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4" name="Hexagon 1053"/>
          <p:cNvSpPr/>
          <p:nvPr/>
        </p:nvSpPr>
        <p:spPr>
          <a:xfrm>
            <a:off x="7344029" y="566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5" name="Hexagon 1054"/>
          <p:cNvSpPr/>
          <p:nvPr/>
        </p:nvSpPr>
        <p:spPr>
          <a:xfrm>
            <a:off x="6924929" y="23188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6" name="Hexagon 1055"/>
          <p:cNvSpPr/>
          <p:nvPr/>
        </p:nvSpPr>
        <p:spPr>
          <a:xfrm>
            <a:off x="6924929" y="69384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7" name="Hexagon 1056"/>
          <p:cNvSpPr/>
          <p:nvPr/>
        </p:nvSpPr>
        <p:spPr>
          <a:xfrm>
            <a:off x="8601329" y="7063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8" name="Hexagon 1057"/>
          <p:cNvSpPr/>
          <p:nvPr/>
        </p:nvSpPr>
        <p:spPr>
          <a:xfrm>
            <a:off x="9020429" y="4777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59" name="Hexagon 1058"/>
          <p:cNvSpPr/>
          <p:nvPr/>
        </p:nvSpPr>
        <p:spPr>
          <a:xfrm>
            <a:off x="9020429" y="9349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0" name="Hexagon 1059"/>
          <p:cNvSpPr/>
          <p:nvPr/>
        </p:nvSpPr>
        <p:spPr>
          <a:xfrm>
            <a:off x="8601329" y="11635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1" name="Hexagon 1060"/>
          <p:cNvSpPr/>
          <p:nvPr/>
        </p:nvSpPr>
        <p:spPr>
          <a:xfrm>
            <a:off x="8601329" y="24911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2" name="Hexagon 1061"/>
          <p:cNvSpPr/>
          <p:nvPr/>
        </p:nvSpPr>
        <p:spPr>
          <a:xfrm>
            <a:off x="8182229" y="47533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3" name="Hexagon 1062"/>
          <p:cNvSpPr/>
          <p:nvPr/>
        </p:nvSpPr>
        <p:spPr>
          <a:xfrm>
            <a:off x="8182229" y="93729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4" name="Hexagon 1063"/>
          <p:cNvSpPr/>
          <p:nvPr/>
        </p:nvSpPr>
        <p:spPr>
          <a:xfrm>
            <a:off x="8189741" y="-44610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5" name="Hexagon 1064"/>
          <p:cNvSpPr/>
          <p:nvPr/>
        </p:nvSpPr>
        <p:spPr>
          <a:xfrm>
            <a:off x="8608841" y="-67470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6" name="Hexagon 1065"/>
          <p:cNvSpPr/>
          <p:nvPr/>
        </p:nvSpPr>
        <p:spPr>
          <a:xfrm>
            <a:off x="8608841" y="-21750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7" name="Hexagon 1066"/>
          <p:cNvSpPr/>
          <p:nvPr/>
        </p:nvSpPr>
        <p:spPr>
          <a:xfrm>
            <a:off x="8189741" y="1109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8" name="Hexagon 1067"/>
          <p:cNvSpPr/>
          <p:nvPr/>
        </p:nvSpPr>
        <p:spPr>
          <a:xfrm>
            <a:off x="8189741" y="-90330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69" name="Hexagon 1068"/>
          <p:cNvSpPr/>
          <p:nvPr/>
        </p:nvSpPr>
        <p:spPr>
          <a:xfrm>
            <a:off x="7770641" y="-67708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0" name="Hexagon 1069"/>
          <p:cNvSpPr/>
          <p:nvPr/>
        </p:nvSpPr>
        <p:spPr>
          <a:xfrm>
            <a:off x="7770641" y="-2151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1" name="Hexagon 1070"/>
          <p:cNvSpPr/>
          <p:nvPr/>
        </p:nvSpPr>
        <p:spPr>
          <a:xfrm>
            <a:off x="9439529" y="-21747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2" name="Hexagon 1071"/>
          <p:cNvSpPr/>
          <p:nvPr/>
        </p:nvSpPr>
        <p:spPr>
          <a:xfrm>
            <a:off x="9439529" y="23972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3" name="Hexagon 1072"/>
          <p:cNvSpPr/>
          <p:nvPr/>
        </p:nvSpPr>
        <p:spPr>
          <a:xfrm>
            <a:off x="9439529" y="-67467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4" name="Hexagon 1073"/>
          <p:cNvSpPr/>
          <p:nvPr/>
        </p:nvSpPr>
        <p:spPr>
          <a:xfrm>
            <a:off x="9020429" y="-44845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5" name="Hexagon 1074"/>
          <p:cNvSpPr/>
          <p:nvPr/>
        </p:nvSpPr>
        <p:spPr>
          <a:xfrm>
            <a:off x="9020429" y="1350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6" name="Hexagon 1075"/>
          <p:cNvSpPr/>
          <p:nvPr/>
        </p:nvSpPr>
        <p:spPr>
          <a:xfrm>
            <a:off x="6924929" y="-68361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7" name="Hexagon 1076"/>
          <p:cNvSpPr/>
          <p:nvPr/>
        </p:nvSpPr>
        <p:spPr>
          <a:xfrm>
            <a:off x="7344029" y="-91221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8" name="Hexagon 1077"/>
          <p:cNvSpPr/>
          <p:nvPr/>
        </p:nvSpPr>
        <p:spPr>
          <a:xfrm>
            <a:off x="7344029" y="-45501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79" name="Hexagon 1078"/>
          <p:cNvSpPr/>
          <p:nvPr/>
        </p:nvSpPr>
        <p:spPr>
          <a:xfrm>
            <a:off x="6924929" y="-22641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80" name="Hexagon 1079"/>
          <p:cNvSpPr/>
          <p:nvPr/>
        </p:nvSpPr>
        <p:spPr>
          <a:xfrm>
            <a:off x="6924929" y="-114081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81" name="Hexagon 1080"/>
          <p:cNvSpPr/>
          <p:nvPr/>
        </p:nvSpPr>
        <p:spPr>
          <a:xfrm>
            <a:off x="6505829" y="-91459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82" name="Hexagon 1081"/>
          <p:cNvSpPr/>
          <p:nvPr/>
        </p:nvSpPr>
        <p:spPr>
          <a:xfrm>
            <a:off x="6505829" y="-45263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83" name="Hexagon 1082"/>
          <p:cNvSpPr/>
          <p:nvPr/>
        </p:nvSpPr>
        <p:spPr>
          <a:xfrm>
            <a:off x="6079217" y="-11400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84" name="Hexagon 1083"/>
          <p:cNvSpPr/>
          <p:nvPr/>
        </p:nvSpPr>
        <p:spPr>
          <a:xfrm>
            <a:off x="6079217" y="-6828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183" name="Google Shape;452;p25"/>
          <p:cNvSpPr/>
          <p:nvPr/>
        </p:nvSpPr>
        <p:spPr>
          <a:xfrm>
            <a:off x="2459197" y="3420103"/>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00B0F0"/>
          </a:solidFill>
          <a:ln>
            <a:solidFill>
              <a:srgbClr val="00B0F0"/>
            </a:solidFill>
          </a:ln>
        </p:spPr>
        <p:txBody>
          <a:bodyPr spcFirstLastPara="1" wrap="square" lIns="91425" tIns="91425" rIns="91425" bIns="91425" anchor="ctr" anchorCtr="0">
            <a:noAutofit/>
          </a:bodyPr>
          <a:p>
            <a:pPr marL="0" lvl="0" indent="0" algn="l" rtl="0">
              <a:spcBef>
                <a:spcPts val="0"/>
              </a:spcBef>
              <a:spcAft>
                <a:spcPts val="0"/>
              </a:spcAft>
              <a:buNone/>
            </a:pPr>
            <a:endParaRPr>
              <a:solidFill>
                <a:schemeClr val="tx1"/>
              </a:solidFill>
            </a:endParaRPr>
          </a:p>
        </p:txBody>
      </p:sp>
      <p:sp>
        <p:nvSpPr>
          <p:cNvPr id="1184" name="Hexagon 1183"/>
          <p:cNvSpPr/>
          <p:nvPr/>
        </p:nvSpPr>
        <p:spPr>
          <a:xfrm>
            <a:off x="2314829" y="471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1" name="Hexagon 1220"/>
          <p:cNvSpPr/>
          <p:nvPr/>
        </p:nvSpPr>
        <p:spPr>
          <a:xfrm>
            <a:off x="1476629" y="47505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2" name="Hexagon 1221"/>
          <p:cNvSpPr/>
          <p:nvPr/>
        </p:nvSpPr>
        <p:spPr>
          <a:xfrm>
            <a:off x="1895729" y="24645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3" name="Hexagon 1222"/>
          <p:cNvSpPr/>
          <p:nvPr/>
        </p:nvSpPr>
        <p:spPr>
          <a:xfrm>
            <a:off x="1895729" y="70365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5" name="Hexagon 1224"/>
          <p:cNvSpPr/>
          <p:nvPr/>
        </p:nvSpPr>
        <p:spPr>
          <a:xfrm>
            <a:off x="1476629" y="1785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6" name="Hexagon 1225"/>
          <p:cNvSpPr/>
          <p:nvPr/>
        </p:nvSpPr>
        <p:spPr>
          <a:xfrm>
            <a:off x="1057529" y="24407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7" name="Hexagon 1226"/>
          <p:cNvSpPr/>
          <p:nvPr/>
        </p:nvSpPr>
        <p:spPr>
          <a:xfrm>
            <a:off x="1057529" y="70604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8" name="Hexagon 1227"/>
          <p:cNvSpPr/>
          <p:nvPr/>
        </p:nvSpPr>
        <p:spPr>
          <a:xfrm>
            <a:off x="2314829" y="-43964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29" name="Hexagon 1228"/>
          <p:cNvSpPr/>
          <p:nvPr/>
        </p:nvSpPr>
        <p:spPr>
          <a:xfrm>
            <a:off x="2314829" y="1755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0" name="Hexagon 1229"/>
          <p:cNvSpPr/>
          <p:nvPr/>
        </p:nvSpPr>
        <p:spPr>
          <a:xfrm>
            <a:off x="2314829" y="-89684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1" name="Hexagon 1230"/>
          <p:cNvSpPr/>
          <p:nvPr/>
        </p:nvSpPr>
        <p:spPr>
          <a:xfrm>
            <a:off x="1895729" y="-670623"/>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2" name="Hexagon 1231"/>
          <p:cNvSpPr/>
          <p:nvPr/>
        </p:nvSpPr>
        <p:spPr>
          <a:xfrm>
            <a:off x="1895729" y="-208661"/>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3" name="Hexagon 1232"/>
          <p:cNvSpPr/>
          <p:nvPr/>
        </p:nvSpPr>
        <p:spPr>
          <a:xfrm>
            <a:off x="1057529" y="-6622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4" name="Hexagon 1233"/>
          <p:cNvSpPr/>
          <p:nvPr/>
        </p:nvSpPr>
        <p:spPr>
          <a:xfrm>
            <a:off x="1476629" y="-8908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5" name="Hexagon 1234"/>
          <p:cNvSpPr/>
          <p:nvPr/>
        </p:nvSpPr>
        <p:spPr>
          <a:xfrm>
            <a:off x="1476629" y="-4336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6" name="Hexagon 1235"/>
          <p:cNvSpPr/>
          <p:nvPr/>
        </p:nvSpPr>
        <p:spPr>
          <a:xfrm>
            <a:off x="1057529" y="-2050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7" name="Hexagon 1236"/>
          <p:cNvSpPr/>
          <p:nvPr/>
        </p:nvSpPr>
        <p:spPr>
          <a:xfrm>
            <a:off x="1057529" y="-111942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8" name="Hexagon 1237"/>
          <p:cNvSpPr/>
          <p:nvPr/>
        </p:nvSpPr>
        <p:spPr>
          <a:xfrm>
            <a:off x="630917" y="-89306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39" name="Hexagon 1238"/>
          <p:cNvSpPr/>
          <p:nvPr/>
        </p:nvSpPr>
        <p:spPr>
          <a:xfrm>
            <a:off x="638429" y="-43123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40" name="Hexagon 1239"/>
          <p:cNvSpPr/>
          <p:nvPr/>
        </p:nvSpPr>
        <p:spPr>
          <a:xfrm>
            <a:off x="219329" y="245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41" name="Hexagon 1240"/>
          <p:cNvSpPr/>
          <p:nvPr/>
        </p:nvSpPr>
        <p:spPr>
          <a:xfrm>
            <a:off x="638429" y="16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42" name="Hexagon 1241"/>
          <p:cNvSpPr/>
          <p:nvPr/>
        </p:nvSpPr>
        <p:spPr>
          <a:xfrm>
            <a:off x="638429" y="473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43" name="Hexagon 1242"/>
          <p:cNvSpPr/>
          <p:nvPr/>
        </p:nvSpPr>
        <p:spPr>
          <a:xfrm>
            <a:off x="219329" y="702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endParaRPr lang="vi-VN"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1244" name="Hexagon 1243"/>
          <p:cNvSpPr/>
          <p:nvPr/>
        </p:nvSpPr>
        <p:spPr>
          <a:xfrm>
            <a:off x="219329" y="-21193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55" name="Hexagon 1254"/>
          <p:cNvSpPr/>
          <p:nvPr/>
        </p:nvSpPr>
        <p:spPr>
          <a:xfrm>
            <a:off x="1902871" y="52790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66" name="Hexagon 1265"/>
          <p:cNvSpPr/>
          <p:nvPr/>
        </p:nvSpPr>
        <p:spPr>
          <a:xfrm>
            <a:off x="211817" y="-1127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67" name="Hexagon 1266"/>
          <p:cNvSpPr/>
          <p:nvPr/>
        </p:nvSpPr>
        <p:spPr>
          <a:xfrm>
            <a:off x="219329" y="-67025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68" name="Hexagon 1267"/>
          <p:cNvSpPr/>
          <p:nvPr/>
        </p:nvSpPr>
        <p:spPr>
          <a:xfrm>
            <a:off x="3572129" y="2983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69" name="Hexagon 1268"/>
          <p:cNvSpPr/>
          <p:nvPr/>
        </p:nvSpPr>
        <p:spPr>
          <a:xfrm>
            <a:off x="3572129" y="3440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0" name="Hexagon 1269"/>
          <p:cNvSpPr/>
          <p:nvPr/>
        </p:nvSpPr>
        <p:spPr>
          <a:xfrm>
            <a:off x="3572129" y="2526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1" name="Hexagon 1270"/>
          <p:cNvSpPr/>
          <p:nvPr/>
        </p:nvSpPr>
        <p:spPr>
          <a:xfrm>
            <a:off x="3153029" y="2759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2" name="Hexagon 1271"/>
          <p:cNvSpPr/>
          <p:nvPr/>
        </p:nvSpPr>
        <p:spPr>
          <a:xfrm>
            <a:off x="3153029" y="3214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3" name="Hexagon 1272"/>
          <p:cNvSpPr/>
          <p:nvPr/>
        </p:nvSpPr>
        <p:spPr>
          <a:xfrm>
            <a:off x="3153029" y="18383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4" name="Hexagon 1273"/>
          <p:cNvSpPr/>
          <p:nvPr/>
        </p:nvSpPr>
        <p:spPr>
          <a:xfrm>
            <a:off x="3572129" y="16097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5" name="Hexagon 1274"/>
          <p:cNvSpPr/>
          <p:nvPr/>
        </p:nvSpPr>
        <p:spPr>
          <a:xfrm>
            <a:off x="3572129" y="20669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6" name="Hexagon 1275"/>
          <p:cNvSpPr/>
          <p:nvPr/>
        </p:nvSpPr>
        <p:spPr>
          <a:xfrm>
            <a:off x="3153029" y="22955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7" name="Hexagon 1276"/>
          <p:cNvSpPr/>
          <p:nvPr/>
        </p:nvSpPr>
        <p:spPr>
          <a:xfrm>
            <a:off x="3153029" y="1381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8" name="Hexagon 1277"/>
          <p:cNvSpPr/>
          <p:nvPr/>
        </p:nvSpPr>
        <p:spPr>
          <a:xfrm>
            <a:off x="2733929" y="1614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79" name="Hexagon 1278"/>
          <p:cNvSpPr/>
          <p:nvPr/>
        </p:nvSpPr>
        <p:spPr>
          <a:xfrm>
            <a:off x="2733929" y="2069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0" name="Hexagon 1279"/>
          <p:cNvSpPr/>
          <p:nvPr/>
        </p:nvSpPr>
        <p:spPr>
          <a:xfrm>
            <a:off x="3572129" y="1154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1" name="Hexagon 1280"/>
          <p:cNvSpPr/>
          <p:nvPr/>
        </p:nvSpPr>
        <p:spPr>
          <a:xfrm>
            <a:off x="3153029" y="9310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2" name="Hexagon 1281"/>
          <p:cNvSpPr/>
          <p:nvPr/>
        </p:nvSpPr>
        <p:spPr>
          <a:xfrm>
            <a:off x="2733929" y="1159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3" name="Hexagon 1282"/>
          <p:cNvSpPr/>
          <p:nvPr/>
        </p:nvSpPr>
        <p:spPr>
          <a:xfrm>
            <a:off x="3572129" y="3898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4" name="Hexagon 1283"/>
          <p:cNvSpPr/>
          <p:nvPr/>
        </p:nvSpPr>
        <p:spPr>
          <a:xfrm>
            <a:off x="3572129" y="43600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5" name="Hexagon 1284"/>
          <p:cNvSpPr/>
          <p:nvPr/>
        </p:nvSpPr>
        <p:spPr>
          <a:xfrm>
            <a:off x="2733929" y="39004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6" name="Hexagon 1285"/>
          <p:cNvSpPr/>
          <p:nvPr/>
        </p:nvSpPr>
        <p:spPr>
          <a:xfrm>
            <a:off x="3153029" y="36718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7" name="Hexagon 1286"/>
          <p:cNvSpPr/>
          <p:nvPr/>
        </p:nvSpPr>
        <p:spPr>
          <a:xfrm>
            <a:off x="3153029" y="41290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8" name="Hexagon 1287"/>
          <p:cNvSpPr/>
          <p:nvPr/>
        </p:nvSpPr>
        <p:spPr>
          <a:xfrm>
            <a:off x="2733929" y="4357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89" name="Hexagon 1288"/>
          <p:cNvSpPr/>
          <p:nvPr/>
        </p:nvSpPr>
        <p:spPr>
          <a:xfrm>
            <a:off x="2733929" y="3443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0" name="Hexagon 1289"/>
          <p:cNvSpPr/>
          <p:nvPr/>
        </p:nvSpPr>
        <p:spPr>
          <a:xfrm>
            <a:off x="2733929" y="2526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1" name="Hexagon 1290"/>
          <p:cNvSpPr/>
          <p:nvPr/>
        </p:nvSpPr>
        <p:spPr>
          <a:xfrm>
            <a:off x="2733929" y="29837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2" name="Hexagon 1291"/>
          <p:cNvSpPr/>
          <p:nvPr/>
        </p:nvSpPr>
        <p:spPr>
          <a:xfrm>
            <a:off x="3158329" y="50376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3" name="Hexagon 1292"/>
          <p:cNvSpPr/>
          <p:nvPr/>
        </p:nvSpPr>
        <p:spPr>
          <a:xfrm>
            <a:off x="3577429" y="48090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4" name="Hexagon 1293"/>
          <p:cNvSpPr/>
          <p:nvPr/>
        </p:nvSpPr>
        <p:spPr>
          <a:xfrm>
            <a:off x="3158329" y="458044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5" name="Hexagon 1294"/>
          <p:cNvSpPr/>
          <p:nvPr/>
        </p:nvSpPr>
        <p:spPr>
          <a:xfrm>
            <a:off x="2739229" y="480666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296" name="Group 1295"/>
          <p:cNvGrpSpPr/>
          <p:nvPr/>
        </p:nvGrpSpPr>
        <p:grpSpPr>
          <a:xfrm flipH="1">
            <a:off x="879504" y="1459538"/>
            <a:ext cx="1757974" cy="1748174"/>
            <a:chOff x="3031741" y="735498"/>
            <a:chExt cx="1757974" cy="1748174"/>
          </a:xfrm>
        </p:grpSpPr>
        <p:sp>
          <p:nvSpPr>
            <p:cNvPr id="1297" name="Freeform 1296"/>
            <p:cNvSpPr/>
            <p:nvPr/>
          </p:nvSpPr>
          <p:spPr>
            <a:xfrm>
              <a:off x="3031741" y="735498"/>
              <a:ext cx="1757974" cy="1748174"/>
            </a:xfrm>
            <a:custGeom>
              <a:avLst/>
              <a:gdLst>
                <a:gd name="connsiteX0" fmla="*/ 878986 w 1757974"/>
                <a:gd name="connsiteY0" fmla="*/ 382727 h 1748174"/>
                <a:gd name="connsiteX1" fmla="*/ 387627 w 1757974"/>
                <a:gd name="connsiteY1" fmla="*/ 874086 h 1748174"/>
                <a:gd name="connsiteX2" fmla="*/ 878986 w 1757974"/>
                <a:gd name="connsiteY2" fmla="*/ 1365445 h 1748174"/>
                <a:gd name="connsiteX3" fmla="*/ 1370345 w 1757974"/>
                <a:gd name="connsiteY3" fmla="*/ 874086 h 1748174"/>
                <a:gd name="connsiteX4" fmla="*/ 878986 w 1757974"/>
                <a:gd name="connsiteY4" fmla="*/ 382727 h 1748174"/>
                <a:gd name="connsiteX5" fmla="*/ 821865 w 1757974"/>
                <a:gd name="connsiteY5" fmla="*/ 0 h 1748174"/>
                <a:gd name="connsiteX6" fmla="*/ 922076 w 1757974"/>
                <a:gd name="connsiteY6" fmla="*/ 0 h 1748174"/>
                <a:gd name="connsiteX7" fmla="*/ 1004251 w 1757974"/>
                <a:gd name="connsiteY7" fmla="*/ 52141 h 1748174"/>
                <a:gd name="connsiteX8" fmla="*/ 1058415 w 1757974"/>
                <a:gd name="connsiteY8" fmla="*/ 168431 h 1748174"/>
                <a:gd name="connsiteX9" fmla="*/ 1064388 w 1757974"/>
                <a:gd name="connsiteY9" fmla="*/ 170462 h 1748174"/>
                <a:gd name="connsiteX10" fmla="*/ 1170630 w 1757974"/>
                <a:gd name="connsiteY10" fmla="*/ 94250 h 1748174"/>
                <a:gd name="connsiteX11" fmla="*/ 1223113 w 1757974"/>
                <a:gd name="connsiteY11" fmla="*/ 77894 h 1748174"/>
                <a:gd name="connsiteX12" fmla="*/ 1268868 w 1757974"/>
                <a:gd name="connsiteY12" fmla="*/ 90248 h 1748174"/>
                <a:gd name="connsiteX13" fmla="*/ 1310971 w 1757974"/>
                <a:gd name="connsiteY13" fmla="*/ 114318 h 1748174"/>
                <a:gd name="connsiteX14" fmla="*/ 1353074 w 1757974"/>
                <a:gd name="connsiteY14" fmla="*/ 140360 h 1748174"/>
                <a:gd name="connsiteX15" fmla="*/ 1399178 w 1757974"/>
                <a:gd name="connsiteY15" fmla="*/ 228577 h 1748174"/>
                <a:gd name="connsiteX16" fmla="*/ 1385142 w 1757974"/>
                <a:gd name="connsiteY16" fmla="*/ 352871 h 1748174"/>
                <a:gd name="connsiteX17" fmla="*/ 1391116 w 1757974"/>
                <a:gd name="connsiteY17" fmla="*/ 358903 h 1748174"/>
                <a:gd name="connsiteX18" fmla="*/ 1521424 w 1757974"/>
                <a:gd name="connsiteY18" fmla="*/ 344867 h 1748174"/>
                <a:gd name="connsiteX19" fmla="*/ 1526875 w 1757974"/>
                <a:gd name="connsiteY19" fmla="*/ 344693 h 1748174"/>
                <a:gd name="connsiteX20" fmla="*/ 1609631 w 1757974"/>
                <a:gd name="connsiteY20" fmla="*/ 390977 h 1748174"/>
                <a:gd name="connsiteX21" fmla="*/ 1633698 w 1757974"/>
                <a:gd name="connsiteY21" fmla="*/ 433086 h 1748174"/>
                <a:gd name="connsiteX22" fmla="*/ 1659736 w 1757974"/>
                <a:gd name="connsiteY22" fmla="*/ 475135 h 1748174"/>
                <a:gd name="connsiteX23" fmla="*/ 1653704 w 1757974"/>
                <a:gd name="connsiteY23" fmla="*/ 573387 h 1748174"/>
                <a:gd name="connsiteX24" fmla="*/ 1581562 w 1757974"/>
                <a:gd name="connsiteY24" fmla="*/ 673610 h 1748174"/>
                <a:gd name="connsiteX25" fmla="*/ 1583592 w 1757974"/>
                <a:gd name="connsiteY25" fmla="*/ 685675 h 1748174"/>
                <a:gd name="connsiteX26" fmla="*/ 1703868 w 1757974"/>
                <a:gd name="connsiteY26" fmla="*/ 733756 h 1748174"/>
                <a:gd name="connsiteX27" fmla="*/ 1757974 w 1757974"/>
                <a:gd name="connsiteY27" fmla="*/ 815943 h 1748174"/>
                <a:gd name="connsiteX28" fmla="*/ 1757974 w 1757974"/>
                <a:gd name="connsiteY28" fmla="*/ 866112 h 1748174"/>
                <a:gd name="connsiteX29" fmla="*/ 1757974 w 1757974"/>
                <a:gd name="connsiteY29" fmla="*/ 916224 h 1748174"/>
                <a:gd name="connsiteX30" fmla="*/ 1703868 w 1757974"/>
                <a:gd name="connsiteY30" fmla="*/ 1000382 h 1748174"/>
                <a:gd name="connsiteX31" fmla="*/ 1599598 w 1757974"/>
                <a:gd name="connsiteY31" fmla="*/ 1046492 h 1748174"/>
                <a:gd name="connsiteX32" fmla="*/ 1593625 w 1757974"/>
                <a:gd name="connsiteY32" fmla="*/ 1066560 h 1748174"/>
                <a:gd name="connsiteX33" fmla="*/ 1663737 w 1757974"/>
                <a:gd name="connsiteY33" fmla="*/ 1164812 h 1748174"/>
                <a:gd name="connsiteX34" fmla="*/ 1669769 w 1757974"/>
                <a:gd name="connsiteY34" fmla="*/ 1263005 h 1748174"/>
                <a:gd name="connsiteX35" fmla="*/ 1643729 w 1757974"/>
                <a:gd name="connsiteY35" fmla="*/ 1305113 h 1748174"/>
                <a:gd name="connsiteX36" fmla="*/ 1619663 w 1757974"/>
                <a:gd name="connsiteY36" fmla="*/ 1347221 h 1748174"/>
                <a:gd name="connsiteX37" fmla="*/ 1536619 w 1757974"/>
                <a:gd name="connsiteY37" fmla="*/ 1393506 h 1748174"/>
                <a:gd name="connsiteX38" fmla="*/ 1531457 w 1757974"/>
                <a:gd name="connsiteY38" fmla="*/ 1393331 h 1748174"/>
                <a:gd name="connsiteX39" fmla="*/ 1421213 w 1757974"/>
                <a:gd name="connsiteY39" fmla="*/ 1383297 h 1748174"/>
                <a:gd name="connsiteX40" fmla="*/ 1401149 w 1757974"/>
                <a:gd name="connsiteY40" fmla="*/ 1403365 h 1748174"/>
                <a:gd name="connsiteX41" fmla="*/ 1411182 w 1757974"/>
                <a:gd name="connsiteY41" fmla="*/ 1515653 h 1748174"/>
                <a:gd name="connsiteX42" fmla="*/ 1367108 w 1757974"/>
                <a:gd name="connsiteY42" fmla="*/ 1603813 h 1748174"/>
                <a:gd name="connsiteX43" fmla="*/ 1322975 w 1757974"/>
                <a:gd name="connsiteY43" fmla="*/ 1627882 h 1748174"/>
                <a:gd name="connsiteX44" fmla="*/ 1280874 w 1757974"/>
                <a:gd name="connsiteY44" fmla="*/ 1653983 h 1748174"/>
                <a:gd name="connsiteX45" fmla="*/ 1238422 w 1757974"/>
                <a:gd name="connsiteY45" fmla="*/ 1665467 h 1748174"/>
                <a:gd name="connsiteX46" fmla="*/ 1182692 w 1757974"/>
                <a:gd name="connsiteY46" fmla="*/ 1647950 h 1748174"/>
                <a:gd name="connsiteX47" fmla="*/ 1098488 w 1757974"/>
                <a:gd name="connsiteY47" fmla="*/ 1587804 h 1748174"/>
                <a:gd name="connsiteX48" fmla="*/ 1062417 w 1757974"/>
                <a:gd name="connsiteY48" fmla="*/ 1597838 h 1748174"/>
                <a:gd name="connsiteX49" fmla="*/ 1018284 w 1757974"/>
                <a:gd name="connsiteY49" fmla="*/ 1696033 h 1748174"/>
                <a:gd name="connsiteX50" fmla="*/ 936110 w 1757974"/>
                <a:gd name="connsiteY50" fmla="*/ 1748174 h 1748174"/>
                <a:gd name="connsiteX51" fmla="*/ 835899 w 1757974"/>
                <a:gd name="connsiteY51" fmla="*/ 1748174 h 1748174"/>
                <a:gd name="connsiteX52" fmla="*/ 751694 w 1757974"/>
                <a:gd name="connsiteY52" fmla="*/ 1696033 h 1748174"/>
                <a:gd name="connsiteX53" fmla="*/ 709593 w 1757974"/>
                <a:gd name="connsiteY53" fmla="*/ 1603813 h 1748174"/>
                <a:gd name="connsiteX54" fmla="*/ 669519 w 1757974"/>
                <a:gd name="connsiteY54" fmla="*/ 1593837 h 1748174"/>
                <a:gd name="connsiteX55" fmla="*/ 585315 w 1757974"/>
                <a:gd name="connsiteY55" fmla="*/ 1653983 h 1748174"/>
                <a:gd name="connsiteX56" fmla="*/ 532890 w 1757974"/>
                <a:gd name="connsiteY56" fmla="*/ 1670338 h 1748174"/>
                <a:gd name="connsiteX57" fmla="*/ 487135 w 1757974"/>
                <a:gd name="connsiteY57" fmla="*/ 1657984 h 1748174"/>
                <a:gd name="connsiteX58" fmla="*/ 445032 w 1757974"/>
                <a:gd name="connsiteY58" fmla="*/ 1633915 h 1748174"/>
                <a:gd name="connsiteX59" fmla="*/ 400900 w 1757974"/>
                <a:gd name="connsiteY59" fmla="*/ 1607872 h 1748174"/>
                <a:gd name="connsiteX60" fmla="*/ 356825 w 1757974"/>
                <a:gd name="connsiteY60" fmla="*/ 1521627 h 1748174"/>
                <a:gd name="connsiteX61" fmla="*/ 366858 w 1757974"/>
                <a:gd name="connsiteY61" fmla="*/ 1417402 h 1748174"/>
                <a:gd name="connsiteX62" fmla="*/ 338790 w 1757974"/>
                <a:gd name="connsiteY62" fmla="*/ 1391359 h 1748174"/>
                <a:gd name="connsiteX63" fmla="*/ 232549 w 1757974"/>
                <a:gd name="connsiteY63" fmla="*/ 1401335 h 1748174"/>
                <a:gd name="connsiteX64" fmla="*/ 227387 w 1757974"/>
                <a:gd name="connsiteY64" fmla="*/ 1401509 h 1748174"/>
                <a:gd name="connsiteX65" fmla="*/ 146313 w 1757974"/>
                <a:gd name="connsiteY65" fmla="*/ 1355225 h 1748174"/>
                <a:gd name="connsiteX66" fmla="*/ 120275 w 1757974"/>
                <a:gd name="connsiteY66" fmla="*/ 1313175 h 1748174"/>
                <a:gd name="connsiteX67" fmla="*/ 96209 w 1757974"/>
                <a:gd name="connsiteY67" fmla="*/ 1271068 h 1748174"/>
                <a:gd name="connsiteX68" fmla="*/ 100210 w 1757974"/>
                <a:gd name="connsiteY68" fmla="*/ 1172815 h 1748174"/>
                <a:gd name="connsiteX69" fmla="*/ 164408 w 1757974"/>
                <a:gd name="connsiteY69" fmla="*/ 1086628 h 1748174"/>
                <a:gd name="connsiteX70" fmla="*/ 154375 w 1757974"/>
                <a:gd name="connsiteY70" fmla="*/ 1054554 h 1748174"/>
                <a:gd name="connsiteX71" fmla="*/ 54107 w 1757974"/>
                <a:gd name="connsiteY71" fmla="*/ 1010416 h 1748174"/>
                <a:gd name="connsiteX72" fmla="*/ 0 w 1757974"/>
                <a:gd name="connsiteY72" fmla="*/ 926258 h 1748174"/>
                <a:gd name="connsiteX73" fmla="*/ 0 w 1757974"/>
                <a:gd name="connsiteY73" fmla="*/ 876089 h 1748174"/>
                <a:gd name="connsiteX74" fmla="*/ 0 w 1757974"/>
                <a:gd name="connsiteY74" fmla="*/ 825977 h 1748174"/>
                <a:gd name="connsiteX75" fmla="*/ 54107 w 1757974"/>
                <a:gd name="connsiteY75" fmla="*/ 743790 h 1748174"/>
                <a:gd name="connsiteX76" fmla="*/ 156346 w 1757974"/>
                <a:gd name="connsiteY76" fmla="*/ 699711 h 1748174"/>
                <a:gd name="connsiteX77" fmla="*/ 164408 w 1757974"/>
                <a:gd name="connsiteY77" fmla="*/ 671639 h 1748174"/>
                <a:gd name="connsiteX78" fmla="*/ 96209 w 1757974"/>
                <a:gd name="connsiteY78" fmla="*/ 579419 h 1748174"/>
                <a:gd name="connsiteX79" fmla="*/ 90236 w 1757974"/>
                <a:gd name="connsiteY79" fmla="*/ 481167 h 1748174"/>
                <a:gd name="connsiteX80" fmla="*/ 116274 w 1757974"/>
                <a:gd name="connsiteY80" fmla="*/ 439059 h 1748174"/>
                <a:gd name="connsiteX81" fmla="*/ 140341 w 1757974"/>
                <a:gd name="connsiteY81" fmla="*/ 394979 h 1748174"/>
                <a:gd name="connsiteX82" fmla="*/ 222516 w 1757974"/>
                <a:gd name="connsiteY82" fmla="*/ 350668 h 1748174"/>
                <a:gd name="connsiteX83" fmla="*/ 228546 w 1757974"/>
                <a:gd name="connsiteY83" fmla="*/ 350841 h 1748174"/>
                <a:gd name="connsiteX84" fmla="*/ 346792 w 1757974"/>
                <a:gd name="connsiteY84" fmla="*/ 362905 h 1748174"/>
                <a:gd name="connsiteX85" fmla="*/ 358797 w 1757974"/>
                <a:gd name="connsiteY85" fmla="*/ 350841 h 1748174"/>
                <a:gd name="connsiteX86" fmla="*/ 346792 w 1757974"/>
                <a:gd name="connsiteY86" fmla="*/ 230550 h 1748174"/>
                <a:gd name="connsiteX87" fmla="*/ 390867 w 1757974"/>
                <a:gd name="connsiteY87" fmla="*/ 142390 h 1748174"/>
                <a:gd name="connsiteX88" fmla="*/ 432970 w 1757974"/>
                <a:gd name="connsiteY88" fmla="*/ 118319 h 1748174"/>
                <a:gd name="connsiteX89" fmla="*/ 477102 w 1757974"/>
                <a:gd name="connsiteY89" fmla="*/ 92220 h 1748174"/>
                <a:gd name="connsiteX90" fmla="*/ 520422 w 1757974"/>
                <a:gd name="connsiteY90" fmla="*/ 80040 h 1748174"/>
                <a:gd name="connsiteX91" fmla="*/ 575282 w 1757974"/>
                <a:gd name="connsiteY91" fmla="*/ 98251 h 1748174"/>
                <a:gd name="connsiteX92" fmla="*/ 675551 w 1757974"/>
                <a:gd name="connsiteY92" fmla="*/ 170462 h 1748174"/>
                <a:gd name="connsiteX93" fmla="*/ 687555 w 1757974"/>
                <a:gd name="connsiteY93" fmla="*/ 168431 h 1748174"/>
                <a:gd name="connsiteX94" fmla="*/ 739690 w 1757974"/>
                <a:gd name="connsiteY94" fmla="*/ 52141 h 1748174"/>
                <a:gd name="connsiteX95" fmla="*/ 821865 w 1757974"/>
                <a:gd name="connsiteY95" fmla="*/ 0 h 17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7974" h="1748174">
                  <a:moveTo>
                    <a:pt x="878986" y="382727"/>
                  </a:moveTo>
                  <a:cubicBezTo>
                    <a:pt x="607616" y="382727"/>
                    <a:pt x="387627" y="602716"/>
                    <a:pt x="387627" y="874086"/>
                  </a:cubicBezTo>
                  <a:cubicBezTo>
                    <a:pt x="387627" y="1145456"/>
                    <a:pt x="607616" y="1365445"/>
                    <a:pt x="878986" y="1365445"/>
                  </a:cubicBezTo>
                  <a:cubicBezTo>
                    <a:pt x="1150356" y="1365445"/>
                    <a:pt x="1370345" y="1145456"/>
                    <a:pt x="1370345" y="874086"/>
                  </a:cubicBezTo>
                  <a:cubicBezTo>
                    <a:pt x="1370345" y="602716"/>
                    <a:pt x="1150356" y="382727"/>
                    <a:pt x="878986" y="382727"/>
                  </a:cubicBezTo>
                  <a:close/>
                  <a:moveTo>
                    <a:pt x="821865" y="0"/>
                  </a:moveTo>
                  <a:lnTo>
                    <a:pt x="922076" y="0"/>
                  </a:lnTo>
                  <a:cubicBezTo>
                    <a:pt x="958147" y="0"/>
                    <a:pt x="990217" y="20068"/>
                    <a:pt x="1004251" y="52141"/>
                  </a:cubicBezTo>
                  <a:lnTo>
                    <a:pt x="1058415" y="168431"/>
                  </a:lnTo>
                  <a:cubicBezTo>
                    <a:pt x="1060387" y="168431"/>
                    <a:pt x="1062417" y="170462"/>
                    <a:pt x="1064388" y="170462"/>
                  </a:cubicBezTo>
                  <a:lnTo>
                    <a:pt x="1170630" y="94250"/>
                  </a:lnTo>
                  <a:cubicBezTo>
                    <a:pt x="1185766" y="83462"/>
                    <a:pt x="1204439" y="77894"/>
                    <a:pt x="1223113" y="77894"/>
                  </a:cubicBezTo>
                  <a:cubicBezTo>
                    <a:pt x="1239061" y="77894"/>
                    <a:pt x="1255008" y="81954"/>
                    <a:pt x="1268868" y="90248"/>
                  </a:cubicBezTo>
                  <a:lnTo>
                    <a:pt x="1310971" y="114318"/>
                  </a:lnTo>
                  <a:lnTo>
                    <a:pt x="1353074" y="140360"/>
                  </a:lnTo>
                  <a:cubicBezTo>
                    <a:pt x="1383113" y="158397"/>
                    <a:pt x="1401149" y="192501"/>
                    <a:pt x="1399178" y="228577"/>
                  </a:cubicBezTo>
                  <a:lnTo>
                    <a:pt x="1385142" y="352871"/>
                  </a:lnTo>
                  <a:lnTo>
                    <a:pt x="1391116" y="358903"/>
                  </a:lnTo>
                  <a:lnTo>
                    <a:pt x="1521424" y="344867"/>
                  </a:lnTo>
                  <a:cubicBezTo>
                    <a:pt x="1523280" y="344751"/>
                    <a:pt x="1525078" y="344693"/>
                    <a:pt x="1526875" y="344693"/>
                  </a:cubicBezTo>
                  <a:cubicBezTo>
                    <a:pt x="1560917" y="344693"/>
                    <a:pt x="1592523" y="362383"/>
                    <a:pt x="1609631" y="390977"/>
                  </a:cubicBezTo>
                  <a:lnTo>
                    <a:pt x="1633698" y="433086"/>
                  </a:lnTo>
                  <a:lnTo>
                    <a:pt x="1659736" y="475135"/>
                  </a:lnTo>
                  <a:cubicBezTo>
                    <a:pt x="1677771" y="505237"/>
                    <a:pt x="1673770" y="543343"/>
                    <a:pt x="1653704" y="573387"/>
                  </a:cubicBezTo>
                  <a:lnTo>
                    <a:pt x="1581562" y="673610"/>
                  </a:lnTo>
                  <a:cubicBezTo>
                    <a:pt x="1581562" y="679643"/>
                    <a:pt x="1581562" y="681673"/>
                    <a:pt x="1583592" y="685675"/>
                  </a:cubicBezTo>
                  <a:lnTo>
                    <a:pt x="1703868" y="733756"/>
                  </a:lnTo>
                  <a:cubicBezTo>
                    <a:pt x="1737910" y="749822"/>
                    <a:pt x="1757974" y="781897"/>
                    <a:pt x="1757974" y="815943"/>
                  </a:cubicBezTo>
                  <a:lnTo>
                    <a:pt x="1757974" y="866112"/>
                  </a:lnTo>
                  <a:lnTo>
                    <a:pt x="1757974" y="916224"/>
                  </a:lnTo>
                  <a:cubicBezTo>
                    <a:pt x="1757974" y="952301"/>
                    <a:pt x="1735937" y="984374"/>
                    <a:pt x="1703868" y="1000382"/>
                  </a:cubicBezTo>
                  <a:lnTo>
                    <a:pt x="1599598" y="1046492"/>
                  </a:lnTo>
                  <a:cubicBezTo>
                    <a:pt x="1595596" y="1054554"/>
                    <a:pt x="1595596" y="1060528"/>
                    <a:pt x="1593625" y="1066560"/>
                  </a:cubicBezTo>
                  <a:lnTo>
                    <a:pt x="1663737" y="1164812"/>
                  </a:lnTo>
                  <a:cubicBezTo>
                    <a:pt x="1683803" y="1192883"/>
                    <a:pt x="1685832" y="1232961"/>
                    <a:pt x="1669769" y="1263005"/>
                  </a:cubicBezTo>
                  <a:lnTo>
                    <a:pt x="1643729" y="1305113"/>
                  </a:lnTo>
                  <a:lnTo>
                    <a:pt x="1619663" y="1347221"/>
                  </a:lnTo>
                  <a:cubicBezTo>
                    <a:pt x="1602498" y="1375758"/>
                    <a:pt x="1569152" y="1393506"/>
                    <a:pt x="1536619" y="1393506"/>
                  </a:cubicBezTo>
                  <a:cubicBezTo>
                    <a:pt x="1534879" y="1393506"/>
                    <a:pt x="1533196" y="1393447"/>
                    <a:pt x="1531457" y="1393331"/>
                  </a:cubicBezTo>
                  <a:lnTo>
                    <a:pt x="1421213" y="1383297"/>
                  </a:lnTo>
                  <a:lnTo>
                    <a:pt x="1401149" y="1403365"/>
                  </a:lnTo>
                  <a:lnTo>
                    <a:pt x="1411182" y="1515653"/>
                  </a:lnTo>
                  <a:cubicBezTo>
                    <a:pt x="1413211" y="1551729"/>
                    <a:pt x="1397147" y="1585775"/>
                    <a:pt x="1367108" y="1603813"/>
                  </a:cubicBezTo>
                  <a:lnTo>
                    <a:pt x="1322975" y="1627882"/>
                  </a:lnTo>
                  <a:lnTo>
                    <a:pt x="1280874" y="1653983"/>
                  </a:lnTo>
                  <a:cubicBezTo>
                    <a:pt x="1267825" y="1661812"/>
                    <a:pt x="1253211" y="1665467"/>
                    <a:pt x="1238422" y="1665467"/>
                  </a:cubicBezTo>
                  <a:cubicBezTo>
                    <a:pt x="1219228" y="1665467"/>
                    <a:pt x="1199684" y="1659261"/>
                    <a:pt x="1182692" y="1647950"/>
                  </a:cubicBezTo>
                  <a:lnTo>
                    <a:pt x="1098488" y="1587804"/>
                  </a:lnTo>
                  <a:cubicBezTo>
                    <a:pt x="1084454" y="1591806"/>
                    <a:pt x="1076451" y="1595809"/>
                    <a:pt x="1062417" y="1597838"/>
                  </a:cubicBezTo>
                  <a:lnTo>
                    <a:pt x="1018284" y="1696033"/>
                  </a:lnTo>
                  <a:cubicBezTo>
                    <a:pt x="1002279" y="1728164"/>
                    <a:pt x="970209" y="1748174"/>
                    <a:pt x="936110" y="1748174"/>
                  </a:cubicBezTo>
                  <a:lnTo>
                    <a:pt x="835899" y="1748174"/>
                  </a:lnTo>
                  <a:cubicBezTo>
                    <a:pt x="799828" y="1748174"/>
                    <a:pt x="767759" y="1728164"/>
                    <a:pt x="751694" y="1696033"/>
                  </a:cubicBezTo>
                  <a:lnTo>
                    <a:pt x="709593" y="1603813"/>
                  </a:lnTo>
                  <a:cubicBezTo>
                    <a:pt x="695559" y="1601841"/>
                    <a:pt x="681524" y="1595809"/>
                    <a:pt x="669519" y="1593837"/>
                  </a:cubicBezTo>
                  <a:lnTo>
                    <a:pt x="585315" y="1653983"/>
                  </a:lnTo>
                  <a:cubicBezTo>
                    <a:pt x="570179" y="1664771"/>
                    <a:pt x="551564" y="1670338"/>
                    <a:pt x="532890" y="1670338"/>
                  </a:cubicBezTo>
                  <a:cubicBezTo>
                    <a:pt x="516943" y="1670338"/>
                    <a:pt x="500936" y="1666279"/>
                    <a:pt x="487135" y="1657984"/>
                  </a:cubicBezTo>
                  <a:lnTo>
                    <a:pt x="445032" y="1633915"/>
                  </a:lnTo>
                  <a:lnTo>
                    <a:pt x="400900" y="1607872"/>
                  </a:lnTo>
                  <a:cubicBezTo>
                    <a:pt x="370859" y="1591806"/>
                    <a:pt x="354795" y="1555731"/>
                    <a:pt x="356825" y="1521627"/>
                  </a:cubicBezTo>
                  <a:lnTo>
                    <a:pt x="366858" y="1417402"/>
                  </a:lnTo>
                  <a:cubicBezTo>
                    <a:pt x="356825" y="1411369"/>
                    <a:pt x="348823" y="1401335"/>
                    <a:pt x="338790" y="1391359"/>
                  </a:cubicBezTo>
                  <a:lnTo>
                    <a:pt x="232549" y="1401335"/>
                  </a:lnTo>
                  <a:cubicBezTo>
                    <a:pt x="230808" y="1401451"/>
                    <a:pt x="229069" y="1401509"/>
                    <a:pt x="227387" y="1401509"/>
                  </a:cubicBezTo>
                  <a:cubicBezTo>
                    <a:pt x="195086" y="1401509"/>
                    <a:pt x="163479" y="1383819"/>
                    <a:pt x="146313" y="1355225"/>
                  </a:cubicBezTo>
                  <a:lnTo>
                    <a:pt x="120275" y="1313175"/>
                  </a:lnTo>
                  <a:lnTo>
                    <a:pt x="96209" y="1271068"/>
                  </a:lnTo>
                  <a:cubicBezTo>
                    <a:pt x="78174" y="1240966"/>
                    <a:pt x="80203" y="1202859"/>
                    <a:pt x="100210" y="1172815"/>
                  </a:cubicBezTo>
                  <a:lnTo>
                    <a:pt x="164408" y="1086628"/>
                  </a:lnTo>
                  <a:cubicBezTo>
                    <a:pt x="158376" y="1074564"/>
                    <a:pt x="156346" y="1066560"/>
                    <a:pt x="154375" y="1054554"/>
                  </a:cubicBezTo>
                  <a:lnTo>
                    <a:pt x="54107" y="1010416"/>
                  </a:lnTo>
                  <a:cubicBezTo>
                    <a:pt x="20066" y="994408"/>
                    <a:pt x="0" y="962335"/>
                    <a:pt x="0" y="926258"/>
                  </a:cubicBezTo>
                  <a:lnTo>
                    <a:pt x="0" y="876089"/>
                  </a:lnTo>
                  <a:lnTo>
                    <a:pt x="0" y="825977"/>
                  </a:lnTo>
                  <a:cubicBezTo>
                    <a:pt x="0" y="791931"/>
                    <a:pt x="20066" y="759856"/>
                    <a:pt x="54107" y="743790"/>
                  </a:cubicBezTo>
                  <a:lnTo>
                    <a:pt x="156346" y="699711"/>
                  </a:lnTo>
                  <a:cubicBezTo>
                    <a:pt x="158376" y="685675"/>
                    <a:pt x="160349" y="681673"/>
                    <a:pt x="164408" y="671639"/>
                  </a:cubicBezTo>
                  <a:lnTo>
                    <a:pt x="96209" y="579419"/>
                  </a:lnTo>
                  <a:cubicBezTo>
                    <a:pt x="76201" y="551347"/>
                    <a:pt x="72200" y="511269"/>
                    <a:pt x="90236" y="481167"/>
                  </a:cubicBezTo>
                  <a:lnTo>
                    <a:pt x="116274" y="439059"/>
                  </a:lnTo>
                  <a:lnTo>
                    <a:pt x="140341" y="394979"/>
                  </a:lnTo>
                  <a:cubicBezTo>
                    <a:pt x="157333" y="366559"/>
                    <a:pt x="188707" y="350668"/>
                    <a:pt x="222516" y="350668"/>
                  </a:cubicBezTo>
                  <a:cubicBezTo>
                    <a:pt x="224487" y="350668"/>
                    <a:pt x="226517" y="350726"/>
                    <a:pt x="228546" y="350841"/>
                  </a:cubicBezTo>
                  <a:lnTo>
                    <a:pt x="346792" y="362905"/>
                  </a:lnTo>
                  <a:lnTo>
                    <a:pt x="358797" y="350841"/>
                  </a:lnTo>
                  <a:lnTo>
                    <a:pt x="346792" y="230550"/>
                  </a:lnTo>
                  <a:cubicBezTo>
                    <a:pt x="342791" y="194473"/>
                    <a:pt x="360827" y="160428"/>
                    <a:pt x="390867" y="142390"/>
                  </a:cubicBezTo>
                  <a:lnTo>
                    <a:pt x="432970" y="118319"/>
                  </a:lnTo>
                  <a:lnTo>
                    <a:pt x="477102" y="92220"/>
                  </a:lnTo>
                  <a:cubicBezTo>
                    <a:pt x="490614" y="84100"/>
                    <a:pt x="505344" y="80040"/>
                    <a:pt x="520422" y="80040"/>
                  </a:cubicBezTo>
                  <a:cubicBezTo>
                    <a:pt x="538806" y="80040"/>
                    <a:pt x="557653" y="86130"/>
                    <a:pt x="575282" y="98251"/>
                  </a:cubicBezTo>
                  <a:lnTo>
                    <a:pt x="675551" y="170462"/>
                  </a:lnTo>
                  <a:cubicBezTo>
                    <a:pt x="679552" y="170462"/>
                    <a:pt x="681524" y="170462"/>
                    <a:pt x="687555" y="168431"/>
                  </a:cubicBezTo>
                  <a:lnTo>
                    <a:pt x="739690" y="52141"/>
                  </a:lnTo>
                  <a:cubicBezTo>
                    <a:pt x="753724" y="20068"/>
                    <a:pt x="787765" y="0"/>
                    <a:pt x="821865" y="0"/>
                  </a:cubicBezTo>
                  <a:close/>
                </a:path>
              </a:pathLst>
            </a:custGeom>
            <a:solidFill>
              <a:srgbClr val="25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298" name="Freeform 1297"/>
            <p:cNvSpPr/>
            <p:nvPr/>
          </p:nvSpPr>
          <p:spPr>
            <a:xfrm>
              <a:off x="3503691" y="1198683"/>
              <a:ext cx="821804" cy="821804"/>
            </a:xfrm>
            <a:custGeom>
              <a:avLst/>
              <a:gdLst>
                <a:gd name="connsiteX0" fmla="*/ 410902 w 821804"/>
                <a:gd name="connsiteY0" fmla="*/ 182302 h 821804"/>
                <a:gd name="connsiteX1" fmla="*/ 182302 w 821804"/>
                <a:gd name="connsiteY1" fmla="*/ 410902 h 821804"/>
                <a:gd name="connsiteX2" fmla="*/ 410902 w 821804"/>
                <a:gd name="connsiteY2" fmla="*/ 639502 h 821804"/>
                <a:gd name="connsiteX3" fmla="*/ 639502 w 821804"/>
                <a:gd name="connsiteY3" fmla="*/ 410902 h 821804"/>
                <a:gd name="connsiteX4" fmla="*/ 410902 w 821804"/>
                <a:gd name="connsiteY4" fmla="*/ 182302 h 821804"/>
                <a:gd name="connsiteX5" fmla="*/ 410902 w 821804"/>
                <a:gd name="connsiteY5" fmla="*/ 0 h 821804"/>
                <a:gd name="connsiteX6" fmla="*/ 821804 w 821804"/>
                <a:gd name="connsiteY6" fmla="*/ 410902 h 821804"/>
                <a:gd name="connsiteX7" fmla="*/ 410902 w 821804"/>
                <a:gd name="connsiteY7" fmla="*/ 821804 h 821804"/>
                <a:gd name="connsiteX8" fmla="*/ 0 w 821804"/>
                <a:gd name="connsiteY8" fmla="*/ 410902 h 821804"/>
                <a:gd name="connsiteX9" fmla="*/ 410902 w 821804"/>
                <a:gd name="connsiteY9" fmla="*/ 0 h 82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1804" h="821804">
                  <a:moveTo>
                    <a:pt x="410902" y="182302"/>
                  </a:moveTo>
                  <a:cubicBezTo>
                    <a:pt x="284650" y="182302"/>
                    <a:pt x="182302" y="284650"/>
                    <a:pt x="182302" y="410902"/>
                  </a:cubicBezTo>
                  <a:cubicBezTo>
                    <a:pt x="182302" y="537154"/>
                    <a:pt x="284650" y="639502"/>
                    <a:pt x="410902" y="639502"/>
                  </a:cubicBezTo>
                  <a:cubicBezTo>
                    <a:pt x="537154" y="639502"/>
                    <a:pt x="639502" y="537154"/>
                    <a:pt x="639502" y="410902"/>
                  </a:cubicBezTo>
                  <a:cubicBezTo>
                    <a:pt x="639502" y="284650"/>
                    <a:pt x="537154" y="182302"/>
                    <a:pt x="410902" y="182302"/>
                  </a:cubicBezTo>
                  <a:close/>
                  <a:moveTo>
                    <a:pt x="410902" y="0"/>
                  </a:moveTo>
                  <a:cubicBezTo>
                    <a:pt x="637837" y="0"/>
                    <a:pt x="821804" y="183967"/>
                    <a:pt x="821804" y="410902"/>
                  </a:cubicBezTo>
                  <a:cubicBezTo>
                    <a:pt x="821804" y="637837"/>
                    <a:pt x="637837" y="821804"/>
                    <a:pt x="410902" y="821804"/>
                  </a:cubicBezTo>
                  <a:cubicBezTo>
                    <a:pt x="183967" y="821804"/>
                    <a:pt x="0" y="637837"/>
                    <a:pt x="0" y="410902"/>
                  </a:cubicBezTo>
                  <a:cubicBezTo>
                    <a:pt x="0" y="183967"/>
                    <a:pt x="183967" y="0"/>
                    <a:pt x="410902" y="0"/>
                  </a:cubicBezTo>
                  <a:close/>
                </a:path>
              </a:pathLst>
            </a:custGeom>
            <a:solidFill>
              <a:srgbClr val="25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1299" name="Group 1298"/>
          <p:cNvGrpSpPr/>
          <p:nvPr/>
        </p:nvGrpSpPr>
        <p:grpSpPr>
          <a:xfrm rot="782053" flipH="1">
            <a:off x="282883" y="2816015"/>
            <a:ext cx="995972" cy="990420"/>
            <a:chOff x="3031741" y="735498"/>
            <a:chExt cx="1757974" cy="1748174"/>
          </a:xfrm>
        </p:grpSpPr>
        <p:sp>
          <p:nvSpPr>
            <p:cNvPr id="1300" name="Freeform 1299"/>
            <p:cNvSpPr/>
            <p:nvPr/>
          </p:nvSpPr>
          <p:spPr>
            <a:xfrm>
              <a:off x="3031741" y="735498"/>
              <a:ext cx="1757974" cy="1748174"/>
            </a:xfrm>
            <a:custGeom>
              <a:avLst/>
              <a:gdLst>
                <a:gd name="connsiteX0" fmla="*/ 878986 w 1757974"/>
                <a:gd name="connsiteY0" fmla="*/ 382727 h 1748174"/>
                <a:gd name="connsiteX1" fmla="*/ 387627 w 1757974"/>
                <a:gd name="connsiteY1" fmla="*/ 874086 h 1748174"/>
                <a:gd name="connsiteX2" fmla="*/ 878986 w 1757974"/>
                <a:gd name="connsiteY2" fmla="*/ 1365445 h 1748174"/>
                <a:gd name="connsiteX3" fmla="*/ 1370345 w 1757974"/>
                <a:gd name="connsiteY3" fmla="*/ 874086 h 1748174"/>
                <a:gd name="connsiteX4" fmla="*/ 878986 w 1757974"/>
                <a:gd name="connsiteY4" fmla="*/ 382727 h 1748174"/>
                <a:gd name="connsiteX5" fmla="*/ 821865 w 1757974"/>
                <a:gd name="connsiteY5" fmla="*/ 0 h 1748174"/>
                <a:gd name="connsiteX6" fmla="*/ 922076 w 1757974"/>
                <a:gd name="connsiteY6" fmla="*/ 0 h 1748174"/>
                <a:gd name="connsiteX7" fmla="*/ 1004251 w 1757974"/>
                <a:gd name="connsiteY7" fmla="*/ 52141 h 1748174"/>
                <a:gd name="connsiteX8" fmla="*/ 1058415 w 1757974"/>
                <a:gd name="connsiteY8" fmla="*/ 168431 h 1748174"/>
                <a:gd name="connsiteX9" fmla="*/ 1064388 w 1757974"/>
                <a:gd name="connsiteY9" fmla="*/ 170462 h 1748174"/>
                <a:gd name="connsiteX10" fmla="*/ 1170630 w 1757974"/>
                <a:gd name="connsiteY10" fmla="*/ 94250 h 1748174"/>
                <a:gd name="connsiteX11" fmla="*/ 1223113 w 1757974"/>
                <a:gd name="connsiteY11" fmla="*/ 77894 h 1748174"/>
                <a:gd name="connsiteX12" fmla="*/ 1268868 w 1757974"/>
                <a:gd name="connsiteY12" fmla="*/ 90248 h 1748174"/>
                <a:gd name="connsiteX13" fmla="*/ 1310971 w 1757974"/>
                <a:gd name="connsiteY13" fmla="*/ 114318 h 1748174"/>
                <a:gd name="connsiteX14" fmla="*/ 1353074 w 1757974"/>
                <a:gd name="connsiteY14" fmla="*/ 140360 h 1748174"/>
                <a:gd name="connsiteX15" fmla="*/ 1399178 w 1757974"/>
                <a:gd name="connsiteY15" fmla="*/ 228577 h 1748174"/>
                <a:gd name="connsiteX16" fmla="*/ 1385142 w 1757974"/>
                <a:gd name="connsiteY16" fmla="*/ 352871 h 1748174"/>
                <a:gd name="connsiteX17" fmla="*/ 1391116 w 1757974"/>
                <a:gd name="connsiteY17" fmla="*/ 358903 h 1748174"/>
                <a:gd name="connsiteX18" fmla="*/ 1521424 w 1757974"/>
                <a:gd name="connsiteY18" fmla="*/ 344867 h 1748174"/>
                <a:gd name="connsiteX19" fmla="*/ 1526875 w 1757974"/>
                <a:gd name="connsiteY19" fmla="*/ 344693 h 1748174"/>
                <a:gd name="connsiteX20" fmla="*/ 1609631 w 1757974"/>
                <a:gd name="connsiteY20" fmla="*/ 390977 h 1748174"/>
                <a:gd name="connsiteX21" fmla="*/ 1633698 w 1757974"/>
                <a:gd name="connsiteY21" fmla="*/ 433086 h 1748174"/>
                <a:gd name="connsiteX22" fmla="*/ 1659736 w 1757974"/>
                <a:gd name="connsiteY22" fmla="*/ 475135 h 1748174"/>
                <a:gd name="connsiteX23" fmla="*/ 1653704 w 1757974"/>
                <a:gd name="connsiteY23" fmla="*/ 573387 h 1748174"/>
                <a:gd name="connsiteX24" fmla="*/ 1581562 w 1757974"/>
                <a:gd name="connsiteY24" fmla="*/ 673610 h 1748174"/>
                <a:gd name="connsiteX25" fmla="*/ 1583592 w 1757974"/>
                <a:gd name="connsiteY25" fmla="*/ 685675 h 1748174"/>
                <a:gd name="connsiteX26" fmla="*/ 1703868 w 1757974"/>
                <a:gd name="connsiteY26" fmla="*/ 733756 h 1748174"/>
                <a:gd name="connsiteX27" fmla="*/ 1757974 w 1757974"/>
                <a:gd name="connsiteY27" fmla="*/ 815943 h 1748174"/>
                <a:gd name="connsiteX28" fmla="*/ 1757974 w 1757974"/>
                <a:gd name="connsiteY28" fmla="*/ 866112 h 1748174"/>
                <a:gd name="connsiteX29" fmla="*/ 1757974 w 1757974"/>
                <a:gd name="connsiteY29" fmla="*/ 916224 h 1748174"/>
                <a:gd name="connsiteX30" fmla="*/ 1703868 w 1757974"/>
                <a:gd name="connsiteY30" fmla="*/ 1000382 h 1748174"/>
                <a:gd name="connsiteX31" fmla="*/ 1599598 w 1757974"/>
                <a:gd name="connsiteY31" fmla="*/ 1046492 h 1748174"/>
                <a:gd name="connsiteX32" fmla="*/ 1593625 w 1757974"/>
                <a:gd name="connsiteY32" fmla="*/ 1066560 h 1748174"/>
                <a:gd name="connsiteX33" fmla="*/ 1663737 w 1757974"/>
                <a:gd name="connsiteY33" fmla="*/ 1164812 h 1748174"/>
                <a:gd name="connsiteX34" fmla="*/ 1669769 w 1757974"/>
                <a:gd name="connsiteY34" fmla="*/ 1263005 h 1748174"/>
                <a:gd name="connsiteX35" fmla="*/ 1643729 w 1757974"/>
                <a:gd name="connsiteY35" fmla="*/ 1305113 h 1748174"/>
                <a:gd name="connsiteX36" fmla="*/ 1619663 w 1757974"/>
                <a:gd name="connsiteY36" fmla="*/ 1347221 h 1748174"/>
                <a:gd name="connsiteX37" fmla="*/ 1536619 w 1757974"/>
                <a:gd name="connsiteY37" fmla="*/ 1393506 h 1748174"/>
                <a:gd name="connsiteX38" fmla="*/ 1531457 w 1757974"/>
                <a:gd name="connsiteY38" fmla="*/ 1393331 h 1748174"/>
                <a:gd name="connsiteX39" fmla="*/ 1421213 w 1757974"/>
                <a:gd name="connsiteY39" fmla="*/ 1383297 h 1748174"/>
                <a:gd name="connsiteX40" fmla="*/ 1401149 w 1757974"/>
                <a:gd name="connsiteY40" fmla="*/ 1403365 h 1748174"/>
                <a:gd name="connsiteX41" fmla="*/ 1411182 w 1757974"/>
                <a:gd name="connsiteY41" fmla="*/ 1515653 h 1748174"/>
                <a:gd name="connsiteX42" fmla="*/ 1367108 w 1757974"/>
                <a:gd name="connsiteY42" fmla="*/ 1603813 h 1748174"/>
                <a:gd name="connsiteX43" fmla="*/ 1322975 w 1757974"/>
                <a:gd name="connsiteY43" fmla="*/ 1627882 h 1748174"/>
                <a:gd name="connsiteX44" fmla="*/ 1280874 w 1757974"/>
                <a:gd name="connsiteY44" fmla="*/ 1653983 h 1748174"/>
                <a:gd name="connsiteX45" fmla="*/ 1238422 w 1757974"/>
                <a:gd name="connsiteY45" fmla="*/ 1665467 h 1748174"/>
                <a:gd name="connsiteX46" fmla="*/ 1182692 w 1757974"/>
                <a:gd name="connsiteY46" fmla="*/ 1647950 h 1748174"/>
                <a:gd name="connsiteX47" fmla="*/ 1098488 w 1757974"/>
                <a:gd name="connsiteY47" fmla="*/ 1587804 h 1748174"/>
                <a:gd name="connsiteX48" fmla="*/ 1062417 w 1757974"/>
                <a:gd name="connsiteY48" fmla="*/ 1597838 h 1748174"/>
                <a:gd name="connsiteX49" fmla="*/ 1018284 w 1757974"/>
                <a:gd name="connsiteY49" fmla="*/ 1696033 h 1748174"/>
                <a:gd name="connsiteX50" fmla="*/ 936110 w 1757974"/>
                <a:gd name="connsiteY50" fmla="*/ 1748174 h 1748174"/>
                <a:gd name="connsiteX51" fmla="*/ 835899 w 1757974"/>
                <a:gd name="connsiteY51" fmla="*/ 1748174 h 1748174"/>
                <a:gd name="connsiteX52" fmla="*/ 751694 w 1757974"/>
                <a:gd name="connsiteY52" fmla="*/ 1696033 h 1748174"/>
                <a:gd name="connsiteX53" fmla="*/ 709593 w 1757974"/>
                <a:gd name="connsiteY53" fmla="*/ 1603813 h 1748174"/>
                <a:gd name="connsiteX54" fmla="*/ 669519 w 1757974"/>
                <a:gd name="connsiteY54" fmla="*/ 1593837 h 1748174"/>
                <a:gd name="connsiteX55" fmla="*/ 585315 w 1757974"/>
                <a:gd name="connsiteY55" fmla="*/ 1653983 h 1748174"/>
                <a:gd name="connsiteX56" fmla="*/ 532890 w 1757974"/>
                <a:gd name="connsiteY56" fmla="*/ 1670338 h 1748174"/>
                <a:gd name="connsiteX57" fmla="*/ 487135 w 1757974"/>
                <a:gd name="connsiteY57" fmla="*/ 1657984 h 1748174"/>
                <a:gd name="connsiteX58" fmla="*/ 445032 w 1757974"/>
                <a:gd name="connsiteY58" fmla="*/ 1633915 h 1748174"/>
                <a:gd name="connsiteX59" fmla="*/ 400900 w 1757974"/>
                <a:gd name="connsiteY59" fmla="*/ 1607872 h 1748174"/>
                <a:gd name="connsiteX60" fmla="*/ 356825 w 1757974"/>
                <a:gd name="connsiteY60" fmla="*/ 1521627 h 1748174"/>
                <a:gd name="connsiteX61" fmla="*/ 366858 w 1757974"/>
                <a:gd name="connsiteY61" fmla="*/ 1417402 h 1748174"/>
                <a:gd name="connsiteX62" fmla="*/ 338790 w 1757974"/>
                <a:gd name="connsiteY62" fmla="*/ 1391359 h 1748174"/>
                <a:gd name="connsiteX63" fmla="*/ 232549 w 1757974"/>
                <a:gd name="connsiteY63" fmla="*/ 1401335 h 1748174"/>
                <a:gd name="connsiteX64" fmla="*/ 227387 w 1757974"/>
                <a:gd name="connsiteY64" fmla="*/ 1401509 h 1748174"/>
                <a:gd name="connsiteX65" fmla="*/ 146313 w 1757974"/>
                <a:gd name="connsiteY65" fmla="*/ 1355225 h 1748174"/>
                <a:gd name="connsiteX66" fmla="*/ 120275 w 1757974"/>
                <a:gd name="connsiteY66" fmla="*/ 1313175 h 1748174"/>
                <a:gd name="connsiteX67" fmla="*/ 96209 w 1757974"/>
                <a:gd name="connsiteY67" fmla="*/ 1271068 h 1748174"/>
                <a:gd name="connsiteX68" fmla="*/ 100210 w 1757974"/>
                <a:gd name="connsiteY68" fmla="*/ 1172815 h 1748174"/>
                <a:gd name="connsiteX69" fmla="*/ 164408 w 1757974"/>
                <a:gd name="connsiteY69" fmla="*/ 1086628 h 1748174"/>
                <a:gd name="connsiteX70" fmla="*/ 154375 w 1757974"/>
                <a:gd name="connsiteY70" fmla="*/ 1054554 h 1748174"/>
                <a:gd name="connsiteX71" fmla="*/ 54107 w 1757974"/>
                <a:gd name="connsiteY71" fmla="*/ 1010416 h 1748174"/>
                <a:gd name="connsiteX72" fmla="*/ 0 w 1757974"/>
                <a:gd name="connsiteY72" fmla="*/ 926258 h 1748174"/>
                <a:gd name="connsiteX73" fmla="*/ 0 w 1757974"/>
                <a:gd name="connsiteY73" fmla="*/ 876089 h 1748174"/>
                <a:gd name="connsiteX74" fmla="*/ 0 w 1757974"/>
                <a:gd name="connsiteY74" fmla="*/ 825977 h 1748174"/>
                <a:gd name="connsiteX75" fmla="*/ 54107 w 1757974"/>
                <a:gd name="connsiteY75" fmla="*/ 743790 h 1748174"/>
                <a:gd name="connsiteX76" fmla="*/ 156346 w 1757974"/>
                <a:gd name="connsiteY76" fmla="*/ 699711 h 1748174"/>
                <a:gd name="connsiteX77" fmla="*/ 164408 w 1757974"/>
                <a:gd name="connsiteY77" fmla="*/ 671639 h 1748174"/>
                <a:gd name="connsiteX78" fmla="*/ 96209 w 1757974"/>
                <a:gd name="connsiteY78" fmla="*/ 579419 h 1748174"/>
                <a:gd name="connsiteX79" fmla="*/ 90236 w 1757974"/>
                <a:gd name="connsiteY79" fmla="*/ 481167 h 1748174"/>
                <a:gd name="connsiteX80" fmla="*/ 116274 w 1757974"/>
                <a:gd name="connsiteY80" fmla="*/ 439059 h 1748174"/>
                <a:gd name="connsiteX81" fmla="*/ 140341 w 1757974"/>
                <a:gd name="connsiteY81" fmla="*/ 394979 h 1748174"/>
                <a:gd name="connsiteX82" fmla="*/ 222516 w 1757974"/>
                <a:gd name="connsiteY82" fmla="*/ 350668 h 1748174"/>
                <a:gd name="connsiteX83" fmla="*/ 228546 w 1757974"/>
                <a:gd name="connsiteY83" fmla="*/ 350841 h 1748174"/>
                <a:gd name="connsiteX84" fmla="*/ 346792 w 1757974"/>
                <a:gd name="connsiteY84" fmla="*/ 362905 h 1748174"/>
                <a:gd name="connsiteX85" fmla="*/ 358797 w 1757974"/>
                <a:gd name="connsiteY85" fmla="*/ 350841 h 1748174"/>
                <a:gd name="connsiteX86" fmla="*/ 346792 w 1757974"/>
                <a:gd name="connsiteY86" fmla="*/ 230550 h 1748174"/>
                <a:gd name="connsiteX87" fmla="*/ 390867 w 1757974"/>
                <a:gd name="connsiteY87" fmla="*/ 142390 h 1748174"/>
                <a:gd name="connsiteX88" fmla="*/ 432970 w 1757974"/>
                <a:gd name="connsiteY88" fmla="*/ 118319 h 1748174"/>
                <a:gd name="connsiteX89" fmla="*/ 477102 w 1757974"/>
                <a:gd name="connsiteY89" fmla="*/ 92220 h 1748174"/>
                <a:gd name="connsiteX90" fmla="*/ 520422 w 1757974"/>
                <a:gd name="connsiteY90" fmla="*/ 80040 h 1748174"/>
                <a:gd name="connsiteX91" fmla="*/ 575282 w 1757974"/>
                <a:gd name="connsiteY91" fmla="*/ 98251 h 1748174"/>
                <a:gd name="connsiteX92" fmla="*/ 675551 w 1757974"/>
                <a:gd name="connsiteY92" fmla="*/ 170462 h 1748174"/>
                <a:gd name="connsiteX93" fmla="*/ 687555 w 1757974"/>
                <a:gd name="connsiteY93" fmla="*/ 168431 h 1748174"/>
                <a:gd name="connsiteX94" fmla="*/ 739690 w 1757974"/>
                <a:gd name="connsiteY94" fmla="*/ 52141 h 1748174"/>
                <a:gd name="connsiteX95" fmla="*/ 821865 w 1757974"/>
                <a:gd name="connsiteY95" fmla="*/ 0 h 17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7974" h="1748174">
                  <a:moveTo>
                    <a:pt x="878986" y="382727"/>
                  </a:moveTo>
                  <a:cubicBezTo>
                    <a:pt x="607616" y="382727"/>
                    <a:pt x="387627" y="602716"/>
                    <a:pt x="387627" y="874086"/>
                  </a:cubicBezTo>
                  <a:cubicBezTo>
                    <a:pt x="387627" y="1145456"/>
                    <a:pt x="607616" y="1365445"/>
                    <a:pt x="878986" y="1365445"/>
                  </a:cubicBezTo>
                  <a:cubicBezTo>
                    <a:pt x="1150356" y="1365445"/>
                    <a:pt x="1370345" y="1145456"/>
                    <a:pt x="1370345" y="874086"/>
                  </a:cubicBezTo>
                  <a:cubicBezTo>
                    <a:pt x="1370345" y="602716"/>
                    <a:pt x="1150356" y="382727"/>
                    <a:pt x="878986" y="382727"/>
                  </a:cubicBezTo>
                  <a:close/>
                  <a:moveTo>
                    <a:pt x="821865" y="0"/>
                  </a:moveTo>
                  <a:lnTo>
                    <a:pt x="922076" y="0"/>
                  </a:lnTo>
                  <a:cubicBezTo>
                    <a:pt x="958147" y="0"/>
                    <a:pt x="990217" y="20068"/>
                    <a:pt x="1004251" y="52141"/>
                  </a:cubicBezTo>
                  <a:lnTo>
                    <a:pt x="1058415" y="168431"/>
                  </a:lnTo>
                  <a:cubicBezTo>
                    <a:pt x="1060387" y="168431"/>
                    <a:pt x="1062417" y="170462"/>
                    <a:pt x="1064388" y="170462"/>
                  </a:cubicBezTo>
                  <a:lnTo>
                    <a:pt x="1170630" y="94250"/>
                  </a:lnTo>
                  <a:cubicBezTo>
                    <a:pt x="1185766" y="83462"/>
                    <a:pt x="1204439" y="77894"/>
                    <a:pt x="1223113" y="77894"/>
                  </a:cubicBezTo>
                  <a:cubicBezTo>
                    <a:pt x="1239061" y="77894"/>
                    <a:pt x="1255008" y="81954"/>
                    <a:pt x="1268868" y="90248"/>
                  </a:cubicBezTo>
                  <a:lnTo>
                    <a:pt x="1310971" y="114318"/>
                  </a:lnTo>
                  <a:lnTo>
                    <a:pt x="1353074" y="140360"/>
                  </a:lnTo>
                  <a:cubicBezTo>
                    <a:pt x="1383113" y="158397"/>
                    <a:pt x="1401149" y="192501"/>
                    <a:pt x="1399178" y="228577"/>
                  </a:cubicBezTo>
                  <a:lnTo>
                    <a:pt x="1385142" y="352871"/>
                  </a:lnTo>
                  <a:lnTo>
                    <a:pt x="1391116" y="358903"/>
                  </a:lnTo>
                  <a:lnTo>
                    <a:pt x="1521424" y="344867"/>
                  </a:lnTo>
                  <a:cubicBezTo>
                    <a:pt x="1523280" y="344751"/>
                    <a:pt x="1525078" y="344693"/>
                    <a:pt x="1526875" y="344693"/>
                  </a:cubicBezTo>
                  <a:cubicBezTo>
                    <a:pt x="1560917" y="344693"/>
                    <a:pt x="1592523" y="362383"/>
                    <a:pt x="1609631" y="390977"/>
                  </a:cubicBezTo>
                  <a:lnTo>
                    <a:pt x="1633698" y="433086"/>
                  </a:lnTo>
                  <a:lnTo>
                    <a:pt x="1659736" y="475135"/>
                  </a:lnTo>
                  <a:cubicBezTo>
                    <a:pt x="1677771" y="505237"/>
                    <a:pt x="1673770" y="543343"/>
                    <a:pt x="1653704" y="573387"/>
                  </a:cubicBezTo>
                  <a:lnTo>
                    <a:pt x="1581562" y="673610"/>
                  </a:lnTo>
                  <a:cubicBezTo>
                    <a:pt x="1581562" y="679643"/>
                    <a:pt x="1581562" y="681673"/>
                    <a:pt x="1583592" y="685675"/>
                  </a:cubicBezTo>
                  <a:lnTo>
                    <a:pt x="1703868" y="733756"/>
                  </a:lnTo>
                  <a:cubicBezTo>
                    <a:pt x="1737910" y="749822"/>
                    <a:pt x="1757974" y="781897"/>
                    <a:pt x="1757974" y="815943"/>
                  </a:cubicBezTo>
                  <a:lnTo>
                    <a:pt x="1757974" y="866112"/>
                  </a:lnTo>
                  <a:lnTo>
                    <a:pt x="1757974" y="916224"/>
                  </a:lnTo>
                  <a:cubicBezTo>
                    <a:pt x="1757974" y="952301"/>
                    <a:pt x="1735937" y="984374"/>
                    <a:pt x="1703868" y="1000382"/>
                  </a:cubicBezTo>
                  <a:lnTo>
                    <a:pt x="1599598" y="1046492"/>
                  </a:lnTo>
                  <a:cubicBezTo>
                    <a:pt x="1595596" y="1054554"/>
                    <a:pt x="1595596" y="1060528"/>
                    <a:pt x="1593625" y="1066560"/>
                  </a:cubicBezTo>
                  <a:lnTo>
                    <a:pt x="1663737" y="1164812"/>
                  </a:lnTo>
                  <a:cubicBezTo>
                    <a:pt x="1683803" y="1192883"/>
                    <a:pt x="1685832" y="1232961"/>
                    <a:pt x="1669769" y="1263005"/>
                  </a:cubicBezTo>
                  <a:lnTo>
                    <a:pt x="1643729" y="1305113"/>
                  </a:lnTo>
                  <a:lnTo>
                    <a:pt x="1619663" y="1347221"/>
                  </a:lnTo>
                  <a:cubicBezTo>
                    <a:pt x="1602498" y="1375758"/>
                    <a:pt x="1569152" y="1393506"/>
                    <a:pt x="1536619" y="1393506"/>
                  </a:cubicBezTo>
                  <a:cubicBezTo>
                    <a:pt x="1534879" y="1393506"/>
                    <a:pt x="1533196" y="1393447"/>
                    <a:pt x="1531457" y="1393331"/>
                  </a:cubicBezTo>
                  <a:lnTo>
                    <a:pt x="1421213" y="1383297"/>
                  </a:lnTo>
                  <a:lnTo>
                    <a:pt x="1401149" y="1403365"/>
                  </a:lnTo>
                  <a:lnTo>
                    <a:pt x="1411182" y="1515653"/>
                  </a:lnTo>
                  <a:cubicBezTo>
                    <a:pt x="1413211" y="1551729"/>
                    <a:pt x="1397147" y="1585775"/>
                    <a:pt x="1367108" y="1603813"/>
                  </a:cubicBezTo>
                  <a:lnTo>
                    <a:pt x="1322975" y="1627882"/>
                  </a:lnTo>
                  <a:lnTo>
                    <a:pt x="1280874" y="1653983"/>
                  </a:lnTo>
                  <a:cubicBezTo>
                    <a:pt x="1267825" y="1661812"/>
                    <a:pt x="1253211" y="1665467"/>
                    <a:pt x="1238422" y="1665467"/>
                  </a:cubicBezTo>
                  <a:cubicBezTo>
                    <a:pt x="1219228" y="1665467"/>
                    <a:pt x="1199684" y="1659261"/>
                    <a:pt x="1182692" y="1647950"/>
                  </a:cubicBezTo>
                  <a:lnTo>
                    <a:pt x="1098488" y="1587804"/>
                  </a:lnTo>
                  <a:cubicBezTo>
                    <a:pt x="1084454" y="1591806"/>
                    <a:pt x="1076451" y="1595809"/>
                    <a:pt x="1062417" y="1597838"/>
                  </a:cubicBezTo>
                  <a:lnTo>
                    <a:pt x="1018284" y="1696033"/>
                  </a:lnTo>
                  <a:cubicBezTo>
                    <a:pt x="1002279" y="1728164"/>
                    <a:pt x="970209" y="1748174"/>
                    <a:pt x="936110" y="1748174"/>
                  </a:cubicBezTo>
                  <a:lnTo>
                    <a:pt x="835899" y="1748174"/>
                  </a:lnTo>
                  <a:cubicBezTo>
                    <a:pt x="799828" y="1748174"/>
                    <a:pt x="767759" y="1728164"/>
                    <a:pt x="751694" y="1696033"/>
                  </a:cubicBezTo>
                  <a:lnTo>
                    <a:pt x="709593" y="1603813"/>
                  </a:lnTo>
                  <a:cubicBezTo>
                    <a:pt x="695559" y="1601841"/>
                    <a:pt x="681524" y="1595809"/>
                    <a:pt x="669519" y="1593837"/>
                  </a:cubicBezTo>
                  <a:lnTo>
                    <a:pt x="585315" y="1653983"/>
                  </a:lnTo>
                  <a:cubicBezTo>
                    <a:pt x="570179" y="1664771"/>
                    <a:pt x="551564" y="1670338"/>
                    <a:pt x="532890" y="1670338"/>
                  </a:cubicBezTo>
                  <a:cubicBezTo>
                    <a:pt x="516943" y="1670338"/>
                    <a:pt x="500936" y="1666279"/>
                    <a:pt x="487135" y="1657984"/>
                  </a:cubicBezTo>
                  <a:lnTo>
                    <a:pt x="445032" y="1633915"/>
                  </a:lnTo>
                  <a:lnTo>
                    <a:pt x="400900" y="1607872"/>
                  </a:lnTo>
                  <a:cubicBezTo>
                    <a:pt x="370859" y="1591806"/>
                    <a:pt x="354795" y="1555731"/>
                    <a:pt x="356825" y="1521627"/>
                  </a:cubicBezTo>
                  <a:lnTo>
                    <a:pt x="366858" y="1417402"/>
                  </a:lnTo>
                  <a:cubicBezTo>
                    <a:pt x="356825" y="1411369"/>
                    <a:pt x="348823" y="1401335"/>
                    <a:pt x="338790" y="1391359"/>
                  </a:cubicBezTo>
                  <a:lnTo>
                    <a:pt x="232549" y="1401335"/>
                  </a:lnTo>
                  <a:cubicBezTo>
                    <a:pt x="230808" y="1401451"/>
                    <a:pt x="229069" y="1401509"/>
                    <a:pt x="227387" y="1401509"/>
                  </a:cubicBezTo>
                  <a:cubicBezTo>
                    <a:pt x="195086" y="1401509"/>
                    <a:pt x="163479" y="1383819"/>
                    <a:pt x="146313" y="1355225"/>
                  </a:cubicBezTo>
                  <a:lnTo>
                    <a:pt x="120275" y="1313175"/>
                  </a:lnTo>
                  <a:lnTo>
                    <a:pt x="96209" y="1271068"/>
                  </a:lnTo>
                  <a:cubicBezTo>
                    <a:pt x="78174" y="1240966"/>
                    <a:pt x="80203" y="1202859"/>
                    <a:pt x="100210" y="1172815"/>
                  </a:cubicBezTo>
                  <a:lnTo>
                    <a:pt x="164408" y="1086628"/>
                  </a:lnTo>
                  <a:cubicBezTo>
                    <a:pt x="158376" y="1074564"/>
                    <a:pt x="156346" y="1066560"/>
                    <a:pt x="154375" y="1054554"/>
                  </a:cubicBezTo>
                  <a:lnTo>
                    <a:pt x="54107" y="1010416"/>
                  </a:lnTo>
                  <a:cubicBezTo>
                    <a:pt x="20066" y="994408"/>
                    <a:pt x="0" y="962335"/>
                    <a:pt x="0" y="926258"/>
                  </a:cubicBezTo>
                  <a:lnTo>
                    <a:pt x="0" y="876089"/>
                  </a:lnTo>
                  <a:lnTo>
                    <a:pt x="0" y="825977"/>
                  </a:lnTo>
                  <a:cubicBezTo>
                    <a:pt x="0" y="791931"/>
                    <a:pt x="20066" y="759856"/>
                    <a:pt x="54107" y="743790"/>
                  </a:cubicBezTo>
                  <a:lnTo>
                    <a:pt x="156346" y="699711"/>
                  </a:lnTo>
                  <a:cubicBezTo>
                    <a:pt x="158376" y="685675"/>
                    <a:pt x="160349" y="681673"/>
                    <a:pt x="164408" y="671639"/>
                  </a:cubicBezTo>
                  <a:lnTo>
                    <a:pt x="96209" y="579419"/>
                  </a:lnTo>
                  <a:cubicBezTo>
                    <a:pt x="76201" y="551347"/>
                    <a:pt x="72200" y="511269"/>
                    <a:pt x="90236" y="481167"/>
                  </a:cubicBezTo>
                  <a:lnTo>
                    <a:pt x="116274" y="439059"/>
                  </a:lnTo>
                  <a:lnTo>
                    <a:pt x="140341" y="394979"/>
                  </a:lnTo>
                  <a:cubicBezTo>
                    <a:pt x="157333" y="366559"/>
                    <a:pt x="188707" y="350668"/>
                    <a:pt x="222516" y="350668"/>
                  </a:cubicBezTo>
                  <a:cubicBezTo>
                    <a:pt x="224487" y="350668"/>
                    <a:pt x="226517" y="350726"/>
                    <a:pt x="228546" y="350841"/>
                  </a:cubicBezTo>
                  <a:lnTo>
                    <a:pt x="346792" y="362905"/>
                  </a:lnTo>
                  <a:lnTo>
                    <a:pt x="358797" y="350841"/>
                  </a:lnTo>
                  <a:lnTo>
                    <a:pt x="346792" y="230550"/>
                  </a:lnTo>
                  <a:cubicBezTo>
                    <a:pt x="342791" y="194473"/>
                    <a:pt x="360827" y="160428"/>
                    <a:pt x="390867" y="142390"/>
                  </a:cubicBezTo>
                  <a:lnTo>
                    <a:pt x="432970" y="118319"/>
                  </a:lnTo>
                  <a:lnTo>
                    <a:pt x="477102" y="92220"/>
                  </a:lnTo>
                  <a:cubicBezTo>
                    <a:pt x="490614" y="84100"/>
                    <a:pt x="505344" y="80040"/>
                    <a:pt x="520422" y="80040"/>
                  </a:cubicBezTo>
                  <a:cubicBezTo>
                    <a:pt x="538806" y="80040"/>
                    <a:pt x="557653" y="86130"/>
                    <a:pt x="575282" y="98251"/>
                  </a:cubicBezTo>
                  <a:lnTo>
                    <a:pt x="675551" y="170462"/>
                  </a:lnTo>
                  <a:cubicBezTo>
                    <a:pt x="679552" y="170462"/>
                    <a:pt x="681524" y="170462"/>
                    <a:pt x="687555" y="168431"/>
                  </a:cubicBezTo>
                  <a:lnTo>
                    <a:pt x="739690" y="52141"/>
                  </a:lnTo>
                  <a:cubicBezTo>
                    <a:pt x="753724" y="20068"/>
                    <a:pt x="787765" y="0"/>
                    <a:pt x="821865" y="0"/>
                  </a:cubicBezTo>
                  <a:close/>
                </a:path>
              </a:pathLst>
            </a:custGeom>
            <a:solidFill>
              <a:srgbClr val="25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1" name="Freeform 1300"/>
            <p:cNvSpPr/>
            <p:nvPr/>
          </p:nvSpPr>
          <p:spPr>
            <a:xfrm>
              <a:off x="3499826" y="1198683"/>
              <a:ext cx="821804" cy="821804"/>
            </a:xfrm>
            <a:custGeom>
              <a:avLst/>
              <a:gdLst>
                <a:gd name="connsiteX0" fmla="*/ 410902 w 821804"/>
                <a:gd name="connsiteY0" fmla="*/ 182302 h 821804"/>
                <a:gd name="connsiteX1" fmla="*/ 182302 w 821804"/>
                <a:gd name="connsiteY1" fmla="*/ 410902 h 821804"/>
                <a:gd name="connsiteX2" fmla="*/ 410902 w 821804"/>
                <a:gd name="connsiteY2" fmla="*/ 639502 h 821804"/>
                <a:gd name="connsiteX3" fmla="*/ 639502 w 821804"/>
                <a:gd name="connsiteY3" fmla="*/ 410902 h 821804"/>
                <a:gd name="connsiteX4" fmla="*/ 410902 w 821804"/>
                <a:gd name="connsiteY4" fmla="*/ 182302 h 821804"/>
                <a:gd name="connsiteX5" fmla="*/ 410902 w 821804"/>
                <a:gd name="connsiteY5" fmla="*/ 0 h 821804"/>
                <a:gd name="connsiteX6" fmla="*/ 821804 w 821804"/>
                <a:gd name="connsiteY6" fmla="*/ 410902 h 821804"/>
                <a:gd name="connsiteX7" fmla="*/ 410902 w 821804"/>
                <a:gd name="connsiteY7" fmla="*/ 821804 h 821804"/>
                <a:gd name="connsiteX8" fmla="*/ 0 w 821804"/>
                <a:gd name="connsiteY8" fmla="*/ 410902 h 821804"/>
                <a:gd name="connsiteX9" fmla="*/ 410902 w 821804"/>
                <a:gd name="connsiteY9" fmla="*/ 0 h 82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1804" h="821804">
                  <a:moveTo>
                    <a:pt x="410902" y="182302"/>
                  </a:moveTo>
                  <a:cubicBezTo>
                    <a:pt x="284650" y="182302"/>
                    <a:pt x="182302" y="284650"/>
                    <a:pt x="182302" y="410902"/>
                  </a:cubicBezTo>
                  <a:cubicBezTo>
                    <a:pt x="182302" y="537154"/>
                    <a:pt x="284650" y="639502"/>
                    <a:pt x="410902" y="639502"/>
                  </a:cubicBezTo>
                  <a:cubicBezTo>
                    <a:pt x="537154" y="639502"/>
                    <a:pt x="639502" y="537154"/>
                    <a:pt x="639502" y="410902"/>
                  </a:cubicBezTo>
                  <a:cubicBezTo>
                    <a:pt x="639502" y="284650"/>
                    <a:pt x="537154" y="182302"/>
                    <a:pt x="410902" y="182302"/>
                  </a:cubicBezTo>
                  <a:close/>
                  <a:moveTo>
                    <a:pt x="410902" y="0"/>
                  </a:moveTo>
                  <a:cubicBezTo>
                    <a:pt x="637837" y="0"/>
                    <a:pt x="821804" y="183967"/>
                    <a:pt x="821804" y="410902"/>
                  </a:cubicBezTo>
                  <a:cubicBezTo>
                    <a:pt x="821804" y="637837"/>
                    <a:pt x="637837" y="821804"/>
                    <a:pt x="410902" y="821804"/>
                  </a:cubicBezTo>
                  <a:cubicBezTo>
                    <a:pt x="183967" y="821804"/>
                    <a:pt x="0" y="637837"/>
                    <a:pt x="0" y="410902"/>
                  </a:cubicBezTo>
                  <a:cubicBezTo>
                    <a:pt x="0" y="183967"/>
                    <a:pt x="183967" y="0"/>
                    <a:pt x="410902" y="0"/>
                  </a:cubicBezTo>
                  <a:close/>
                </a:path>
              </a:pathLst>
            </a:custGeom>
            <a:solidFill>
              <a:srgbClr val="25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sp>
        <p:nvSpPr>
          <p:cNvPr id="1302" name="Hexagon 1301"/>
          <p:cNvSpPr/>
          <p:nvPr/>
        </p:nvSpPr>
        <p:spPr>
          <a:xfrm>
            <a:off x="2314829" y="9334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3" name="Hexagon 1302"/>
          <p:cNvSpPr/>
          <p:nvPr/>
        </p:nvSpPr>
        <p:spPr>
          <a:xfrm>
            <a:off x="2314829" y="36695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4" name="Hexagon 1303"/>
          <p:cNvSpPr/>
          <p:nvPr/>
        </p:nvSpPr>
        <p:spPr>
          <a:xfrm>
            <a:off x="2314829" y="4131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5" name="Hexagon 1304"/>
          <p:cNvSpPr/>
          <p:nvPr/>
        </p:nvSpPr>
        <p:spPr>
          <a:xfrm>
            <a:off x="2314829" y="27551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6" name="Hexagon 1305"/>
          <p:cNvSpPr/>
          <p:nvPr/>
        </p:nvSpPr>
        <p:spPr>
          <a:xfrm>
            <a:off x="2314829" y="32123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7" name="Hexagon 1306"/>
          <p:cNvSpPr/>
          <p:nvPr/>
        </p:nvSpPr>
        <p:spPr>
          <a:xfrm>
            <a:off x="2314829" y="229790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8" name="Hexagon 1307"/>
          <p:cNvSpPr/>
          <p:nvPr/>
        </p:nvSpPr>
        <p:spPr>
          <a:xfrm>
            <a:off x="1895729" y="252412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09" name="Hexagon 1308"/>
          <p:cNvSpPr/>
          <p:nvPr/>
        </p:nvSpPr>
        <p:spPr>
          <a:xfrm>
            <a:off x="1895729" y="29860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0" name="Hexagon 1309"/>
          <p:cNvSpPr/>
          <p:nvPr/>
        </p:nvSpPr>
        <p:spPr>
          <a:xfrm>
            <a:off x="1895729" y="161180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1" name="Hexagon 1310"/>
          <p:cNvSpPr/>
          <p:nvPr/>
        </p:nvSpPr>
        <p:spPr>
          <a:xfrm>
            <a:off x="2314829" y="138320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2" name="Hexagon 1311"/>
          <p:cNvSpPr/>
          <p:nvPr/>
        </p:nvSpPr>
        <p:spPr>
          <a:xfrm>
            <a:off x="2314829" y="184040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3" name="Hexagon 1312"/>
          <p:cNvSpPr/>
          <p:nvPr/>
        </p:nvSpPr>
        <p:spPr>
          <a:xfrm>
            <a:off x="1895729" y="206900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4" name="Hexagon 1313"/>
          <p:cNvSpPr/>
          <p:nvPr/>
        </p:nvSpPr>
        <p:spPr>
          <a:xfrm>
            <a:off x="1895729" y="1154605"/>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5" name="Hexagon 1314"/>
          <p:cNvSpPr/>
          <p:nvPr/>
        </p:nvSpPr>
        <p:spPr>
          <a:xfrm>
            <a:off x="1476629" y="1380824"/>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6" name="Hexagon 1315"/>
          <p:cNvSpPr/>
          <p:nvPr/>
        </p:nvSpPr>
        <p:spPr>
          <a:xfrm>
            <a:off x="1476629" y="1842786"/>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7" name="Hexagon 1316"/>
          <p:cNvSpPr/>
          <p:nvPr/>
        </p:nvSpPr>
        <p:spPr>
          <a:xfrm>
            <a:off x="1476629" y="3674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8" name="Hexagon 1317"/>
          <p:cNvSpPr/>
          <p:nvPr/>
        </p:nvSpPr>
        <p:spPr>
          <a:xfrm>
            <a:off x="1895729" y="3445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19" name="Hexagon 1318"/>
          <p:cNvSpPr/>
          <p:nvPr/>
        </p:nvSpPr>
        <p:spPr>
          <a:xfrm>
            <a:off x="1895729" y="3902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0" name="Hexagon 1319"/>
          <p:cNvSpPr/>
          <p:nvPr/>
        </p:nvSpPr>
        <p:spPr>
          <a:xfrm>
            <a:off x="1476629" y="4131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1" name="Hexagon 1320"/>
          <p:cNvSpPr/>
          <p:nvPr/>
        </p:nvSpPr>
        <p:spPr>
          <a:xfrm>
            <a:off x="1476629" y="32170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2" name="Hexagon 1321"/>
          <p:cNvSpPr/>
          <p:nvPr/>
        </p:nvSpPr>
        <p:spPr>
          <a:xfrm>
            <a:off x="1057529" y="34432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3" name="Hexagon 1322"/>
          <p:cNvSpPr/>
          <p:nvPr/>
        </p:nvSpPr>
        <p:spPr>
          <a:xfrm>
            <a:off x="1057529" y="39052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4" name="Hexagon 1323"/>
          <p:cNvSpPr/>
          <p:nvPr/>
        </p:nvSpPr>
        <p:spPr>
          <a:xfrm>
            <a:off x="1057529" y="25336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5" name="Hexagon 1324"/>
          <p:cNvSpPr/>
          <p:nvPr/>
        </p:nvSpPr>
        <p:spPr>
          <a:xfrm>
            <a:off x="1476629" y="23050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6" name="Hexagon 1325"/>
          <p:cNvSpPr/>
          <p:nvPr/>
        </p:nvSpPr>
        <p:spPr>
          <a:xfrm>
            <a:off x="1476629" y="27622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7" name="Hexagon 1326"/>
          <p:cNvSpPr/>
          <p:nvPr/>
        </p:nvSpPr>
        <p:spPr>
          <a:xfrm>
            <a:off x="1057529" y="29908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8" name="Hexagon 1327"/>
          <p:cNvSpPr/>
          <p:nvPr/>
        </p:nvSpPr>
        <p:spPr>
          <a:xfrm>
            <a:off x="1057529" y="20764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29" name="Hexagon 1328"/>
          <p:cNvSpPr/>
          <p:nvPr/>
        </p:nvSpPr>
        <p:spPr>
          <a:xfrm>
            <a:off x="638429" y="2302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0" name="Hexagon 1329"/>
          <p:cNvSpPr/>
          <p:nvPr/>
        </p:nvSpPr>
        <p:spPr>
          <a:xfrm>
            <a:off x="638429" y="276463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1" name="Hexagon 1330"/>
          <p:cNvSpPr/>
          <p:nvPr/>
        </p:nvSpPr>
        <p:spPr>
          <a:xfrm>
            <a:off x="638429" y="13906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2" name="Hexagon 1331"/>
          <p:cNvSpPr/>
          <p:nvPr/>
        </p:nvSpPr>
        <p:spPr>
          <a:xfrm>
            <a:off x="1057529" y="11620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3" name="Hexagon 1332"/>
          <p:cNvSpPr/>
          <p:nvPr/>
        </p:nvSpPr>
        <p:spPr>
          <a:xfrm>
            <a:off x="1057529" y="16192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4" name="Hexagon 1333"/>
          <p:cNvSpPr/>
          <p:nvPr/>
        </p:nvSpPr>
        <p:spPr>
          <a:xfrm>
            <a:off x="638429" y="18478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5" name="Hexagon 1334"/>
          <p:cNvSpPr/>
          <p:nvPr/>
        </p:nvSpPr>
        <p:spPr>
          <a:xfrm>
            <a:off x="638429" y="9334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6" name="Hexagon 1335"/>
          <p:cNvSpPr/>
          <p:nvPr/>
        </p:nvSpPr>
        <p:spPr>
          <a:xfrm>
            <a:off x="219329" y="1159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7" name="Hexagon 1336"/>
          <p:cNvSpPr/>
          <p:nvPr/>
        </p:nvSpPr>
        <p:spPr>
          <a:xfrm>
            <a:off x="219329" y="162163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8" name="Hexagon 1337"/>
          <p:cNvSpPr/>
          <p:nvPr/>
        </p:nvSpPr>
        <p:spPr>
          <a:xfrm>
            <a:off x="1476629" y="93225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39" name="Hexagon 1338"/>
          <p:cNvSpPr/>
          <p:nvPr/>
        </p:nvSpPr>
        <p:spPr>
          <a:xfrm>
            <a:off x="222900" y="20819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0" name="Hexagon 1339"/>
          <p:cNvSpPr/>
          <p:nvPr/>
        </p:nvSpPr>
        <p:spPr>
          <a:xfrm>
            <a:off x="222900" y="25391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1" name="Hexagon 1340"/>
          <p:cNvSpPr/>
          <p:nvPr/>
        </p:nvSpPr>
        <p:spPr>
          <a:xfrm>
            <a:off x="219329" y="34535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2" name="Hexagon 1341"/>
          <p:cNvSpPr/>
          <p:nvPr/>
        </p:nvSpPr>
        <p:spPr>
          <a:xfrm>
            <a:off x="638429" y="32249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3" name="Hexagon 1342"/>
          <p:cNvSpPr/>
          <p:nvPr/>
        </p:nvSpPr>
        <p:spPr>
          <a:xfrm>
            <a:off x="638429" y="36821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4" name="Hexagon 1343"/>
          <p:cNvSpPr/>
          <p:nvPr/>
        </p:nvSpPr>
        <p:spPr>
          <a:xfrm>
            <a:off x="219329" y="39107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5" name="Hexagon 1344"/>
          <p:cNvSpPr/>
          <p:nvPr/>
        </p:nvSpPr>
        <p:spPr>
          <a:xfrm>
            <a:off x="219329" y="2996322"/>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6" name="Hexagon 1345"/>
          <p:cNvSpPr/>
          <p:nvPr/>
        </p:nvSpPr>
        <p:spPr>
          <a:xfrm>
            <a:off x="1902871" y="48218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7" name="Hexagon 1346"/>
          <p:cNvSpPr/>
          <p:nvPr/>
        </p:nvSpPr>
        <p:spPr>
          <a:xfrm>
            <a:off x="2321971" y="45932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8" name="Hexagon 1347"/>
          <p:cNvSpPr/>
          <p:nvPr/>
        </p:nvSpPr>
        <p:spPr>
          <a:xfrm>
            <a:off x="2321971" y="50504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49" name="Hexagon 1348"/>
          <p:cNvSpPr/>
          <p:nvPr/>
        </p:nvSpPr>
        <p:spPr>
          <a:xfrm>
            <a:off x="1902871" y="436468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0" name="Hexagon 1349"/>
          <p:cNvSpPr/>
          <p:nvPr/>
        </p:nvSpPr>
        <p:spPr>
          <a:xfrm>
            <a:off x="1483771" y="459090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1" name="Hexagon 1350"/>
          <p:cNvSpPr/>
          <p:nvPr/>
        </p:nvSpPr>
        <p:spPr>
          <a:xfrm>
            <a:off x="1483771" y="5052870"/>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2" name="Hexagon 1351"/>
          <p:cNvSpPr/>
          <p:nvPr/>
        </p:nvSpPr>
        <p:spPr>
          <a:xfrm>
            <a:off x="649142" y="45886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3" name="Hexagon 1352"/>
          <p:cNvSpPr/>
          <p:nvPr/>
        </p:nvSpPr>
        <p:spPr>
          <a:xfrm>
            <a:off x="1068242" y="43600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4" name="Hexagon 1353"/>
          <p:cNvSpPr/>
          <p:nvPr/>
        </p:nvSpPr>
        <p:spPr>
          <a:xfrm>
            <a:off x="1068242" y="48172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5" name="Hexagon 1354"/>
          <p:cNvSpPr/>
          <p:nvPr/>
        </p:nvSpPr>
        <p:spPr>
          <a:xfrm>
            <a:off x="649142" y="50458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6" name="Hexagon 1355"/>
          <p:cNvSpPr/>
          <p:nvPr/>
        </p:nvSpPr>
        <p:spPr>
          <a:xfrm>
            <a:off x="649142" y="4131468"/>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7" name="Hexagon 1356"/>
          <p:cNvSpPr/>
          <p:nvPr/>
        </p:nvSpPr>
        <p:spPr>
          <a:xfrm>
            <a:off x="230042" y="4357687"/>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58" name="Hexagon 1357"/>
          <p:cNvSpPr/>
          <p:nvPr/>
        </p:nvSpPr>
        <p:spPr>
          <a:xfrm>
            <a:off x="230042" y="4819649"/>
            <a:ext cx="530352" cy="4572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wipe(up)">
                                      <p:cBhvr>
                                        <p:cTn id="7" dur="1500"/>
                                        <p:tgtEl>
                                          <p:spTgt spid="435"/>
                                        </p:tgtEl>
                                      </p:cBhvr>
                                    </p:animEffect>
                                  </p:childTnLst>
                                </p:cTn>
                              </p:par>
                              <p:par>
                                <p:cTn id="8" presetID="53" presetClass="exit" presetSubtype="32" fill="hold" grpId="0" nodeType="withEffect">
                                  <p:stCondLst>
                                    <p:cond delay="200"/>
                                  </p:stCondLst>
                                  <p:childTnLst>
                                    <p:anim calcmode="lin" valueType="num">
                                      <p:cBhvr>
                                        <p:cTn id="9" dur="600"/>
                                        <p:tgtEl>
                                          <p:spTgt spid="84"/>
                                        </p:tgtEl>
                                        <p:attrNameLst>
                                          <p:attrName>ppt_w</p:attrName>
                                        </p:attrNameLst>
                                      </p:cBhvr>
                                      <p:tavLst>
                                        <p:tav tm="0">
                                          <p:val>
                                            <p:strVal val="ppt_w"/>
                                          </p:val>
                                        </p:tav>
                                        <p:tav tm="100000">
                                          <p:val>
                                            <p:fltVal val="0"/>
                                          </p:val>
                                        </p:tav>
                                      </p:tavLst>
                                    </p:anim>
                                    <p:anim calcmode="lin" valueType="num">
                                      <p:cBhvr>
                                        <p:cTn id="10" dur="600"/>
                                        <p:tgtEl>
                                          <p:spTgt spid="84"/>
                                        </p:tgtEl>
                                        <p:attrNameLst>
                                          <p:attrName>ppt_h</p:attrName>
                                        </p:attrNameLst>
                                      </p:cBhvr>
                                      <p:tavLst>
                                        <p:tav tm="0">
                                          <p:val>
                                            <p:strVal val="ppt_h"/>
                                          </p:val>
                                        </p:tav>
                                        <p:tav tm="100000">
                                          <p:val>
                                            <p:fltVal val="0"/>
                                          </p:val>
                                        </p:tav>
                                      </p:tavLst>
                                    </p:anim>
                                    <p:animEffect transition="out" filter="fade">
                                      <p:cBhvr>
                                        <p:cTn id="11" dur="600"/>
                                        <p:tgtEl>
                                          <p:spTgt spid="84"/>
                                        </p:tgtEl>
                                      </p:cBhvr>
                                    </p:animEffect>
                                    <p:set>
                                      <p:cBhvr>
                                        <p:cTn id="12" dur="1" fill="hold">
                                          <p:stCondLst>
                                            <p:cond delay="599"/>
                                          </p:stCondLst>
                                        </p:cTn>
                                        <p:tgtEl>
                                          <p:spTgt spid="84"/>
                                        </p:tgtEl>
                                        <p:attrNameLst>
                                          <p:attrName>style.visibility</p:attrName>
                                        </p:attrNameLst>
                                      </p:cBhvr>
                                      <p:to>
                                        <p:strVal val="hidden"/>
                                      </p:to>
                                    </p:set>
                                  </p:childTnLst>
                                </p:cTn>
                              </p:par>
                              <p:par>
                                <p:cTn id="13" presetID="53" presetClass="exit" presetSubtype="32" fill="hold" grpId="0" nodeType="withEffect">
                                  <p:stCondLst>
                                    <p:cond delay="200"/>
                                  </p:stCondLst>
                                  <p:childTnLst>
                                    <p:anim calcmode="lin" valueType="num">
                                      <p:cBhvr>
                                        <p:cTn id="14" dur="600"/>
                                        <p:tgtEl>
                                          <p:spTgt spid="83"/>
                                        </p:tgtEl>
                                        <p:attrNameLst>
                                          <p:attrName>ppt_w</p:attrName>
                                        </p:attrNameLst>
                                      </p:cBhvr>
                                      <p:tavLst>
                                        <p:tav tm="0">
                                          <p:val>
                                            <p:strVal val="ppt_w"/>
                                          </p:val>
                                        </p:tav>
                                        <p:tav tm="100000">
                                          <p:val>
                                            <p:fltVal val="0"/>
                                          </p:val>
                                        </p:tav>
                                      </p:tavLst>
                                    </p:anim>
                                    <p:anim calcmode="lin" valueType="num">
                                      <p:cBhvr>
                                        <p:cTn id="15" dur="600"/>
                                        <p:tgtEl>
                                          <p:spTgt spid="83"/>
                                        </p:tgtEl>
                                        <p:attrNameLst>
                                          <p:attrName>ppt_h</p:attrName>
                                        </p:attrNameLst>
                                      </p:cBhvr>
                                      <p:tavLst>
                                        <p:tav tm="0">
                                          <p:val>
                                            <p:strVal val="ppt_h"/>
                                          </p:val>
                                        </p:tav>
                                        <p:tav tm="100000">
                                          <p:val>
                                            <p:fltVal val="0"/>
                                          </p:val>
                                        </p:tav>
                                      </p:tavLst>
                                    </p:anim>
                                    <p:animEffect transition="out" filter="fade">
                                      <p:cBhvr>
                                        <p:cTn id="16" dur="600"/>
                                        <p:tgtEl>
                                          <p:spTgt spid="83"/>
                                        </p:tgtEl>
                                      </p:cBhvr>
                                    </p:animEffect>
                                    <p:set>
                                      <p:cBhvr>
                                        <p:cTn id="17" dur="1" fill="hold">
                                          <p:stCondLst>
                                            <p:cond delay="599"/>
                                          </p:stCondLst>
                                        </p:cTn>
                                        <p:tgtEl>
                                          <p:spTgt spid="83"/>
                                        </p:tgtEl>
                                        <p:attrNameLst>
                                          <p:attrName>style.visibility</p:attrName>
                                        </p:attrNameLst>
                                      </p:cBhvr>
                                      <p:to>
                                        <p:strVal val="hidden"/>
                                      </p:to>
                                    </p:set>
                                  </p:childTnLst>
                                </p:cTn>
                              </p:par>
                              <p:par>
                                <p:cTn id="18" presetID="53" presetClass="exit" presetSubtype="32" fill="hold" grpId="0" nodeType="withEffect">
                                  <p:stCondLst>
                                    <p:cond delay="400"/>
                                  </p:stCondLst>
                                  <p:childTnLst>
                                    <p:anim calcmode="lin" valueType="num">
                                      <p:cBhvr>
                                        <p:cTn id="19" dur="600"/>
                                        <p:tgtEl>
                                          <p:spTgt spid="107"/>
                                        </p:tgtEl>
                                        <p:attrNameLst>
                                          <p:attrName>ppt_w</p:attrName>
                                        </p:attrNameLst>
                                      </p:cBhvr>
                                      <p:tavLst>
                                        <p:tav tm="0">
                                          <p:val>
                                            <p:strVal val="ppt_w"/>
                                          </p:val>
                                        </p:tav>
                                        <p:tav tm="100000">
                                          <p:val>
                                            <p:fltVal val="0"/>
                                          </p:val>
                                        </p:tav>
                                      </p:tavLst>
                                    </p:anim>
                                    <p:anim calcmode="lin" valueType="num">
                                      <p:cBhvr>
                                        <p:cTn id="20" dur="600"/>
                                        <p:tgtEl>
                                          <p:spTgt spid="107"/>
                                        </p:tgtEl>
                                        <p:attrNameLst>
                                          <p:attrName>ppt_h</p:attrName>
                                        </p:attrNameLst>
                                      </p:cBhvr>
                                      <p:tavLst>
                                        <p:tav tm="0">
                                          <p:val>
                                            <p:strVal val="ppt_h"/>
                                          </p:val>
                                        </p:tav>
                                        <p:tav tm="100000">
                                          <p:val>
                                            <p:fltVal val="0"/>
                                          </p:val>
                                        </p:tav>
                                      </p:tavLst>
                                    </p:anim>
                                    <p:animEffect transition="out" filter="fade">
                                      <p:cBhvr>
                                        <p:cTn id="21" dur="600"/>
                                        <p:tgtEl>
                                          <p:spTgt spid="107"/>
                                        </p:tgtEl>
                                      </p:cBhvr>
                                    </p:animEffect>
                                    <p:set>
                                      <p:cBhvr>
                                        <p:cTn id="22" dur="1" fill="hold">
                                          <p:stCondLst>
                                            <p:cond delay="599"/>
                                          </p:stCondLst>
                                        </p:cTn>
                                        <p:tgtEl>
                                          <p:spTgt spid="107"/>
                                        </p:tgtEl>
                                        <p:attrNameLst>
                                          <p:attrName>style.visibility</p:attrName>
                                        </p:attrNameLst>
                                      </p:cBhvr>
                                      <p:to>
                                        <p:strVal val="hidden"/>
                                      </p:to>
                                    </p:set>
                                  </p:childTnLst>
                                </p:cTn>
                              </p:par>
                              <p:par>
                                <p:cTn id="23" presetID="53" presetClass="exit" presetSubtype="32" fill="hold" grpId="0" nodeType="withEffect">
                                  <p:stCondLst>
                                    <p:cond delay="400"/>
                                  </p:stCondLst>
                                  <p:childTnLst>
                                    <p:anim calcmode="lin" valueType="num">
                                      <p:cBhvr>
                                        <p:cTn id="24" dur="600"/>
                                        <p:tgtEl>
                                          <p:spTgt spid="102"/>
                                        </p:tgtEl>
                                        <p:attrNameLst>
                                          <p:attrName>ppt_w</p:attrName>
                                        </p:attrNameLst>
                                      </p:cBhvr>
                                      <p:tavLst>
                                        <p:tav tm="0">
                                          <p:val>
                                            <p:strVal val="ppt_w"/>
                                          </p:val>
                                        </p:tav>
                                        <p:tav tm="100000">
                                          <p:val>
                                            <p:fltVal val="0"/>
                                          </p:val>
                                        </p:tav>
                                      </p:tavLst>
                                    </p:anim>
                                    <p:anim calcmode="lin" valueType="num">
                                      <p:cBhvr>
                                        <p:cTn id="25" dur="600"/>
                                        <p:tgtEl>
                                          <p:spTgt spid="102"/>
                                        </p:tgtEl>
                                        <p:attrNameLst>
                                          <p:attrName>ppt_h</p:attrName>
                                        </p:attrNameLst>
                                      </p:cBhvr>
                                      <p:tavLst>
                                        <p:tav tm="0">
                                          <p:val>
                                            <p:strVal val="ppt_h"/>
                                          </p:val>
                                        </p:tav>
                                        <p:tav tm="100000">
                                          <p:val>
                                            <p:fltVal val="0"/>
                                          </p:val>
                                        </p:tav>
                                      </p:tavLst>
                                    </p:anim>
                                    <p:animEffect transition="out" filter="fade">
                                      <p:cBhvr>
                                        <p:cTn id="26" dur="600"/>
                                        <p:tgtEl>
                                          <p:spTgt spid="102"/>
                                        </p:tgtEl>
                                      </p:cBhvr>
                                    </p:animEffect>
                                    <p:set>
                                      <p:cBhvr>
                                        <p:cTn id="27" dur="1" fill="hold">
                                          <p:stCondLst>
                                            <p:cond delay="599"/>
                                          </p:stCondLst>
                                        </p:cTn>
                                        <p:tgtEl>
                                          <p:spTgt spid="102"/>
                                        </p:tgtEl>
                                        <p:attrNameLst>
                                          <p:attrName>style.visibility</p:attrName>
                                        </p:attrNameLst>
                                      </p:cBhvr>
                                      <p:to>
                                        <p:strVal val="hidden"/>
                                      </p:to>
                                    </p:set>
                                  </p:childTnLst>
                                </p:cTn>
                              </p:par>
                              <p:par>
                                <p:cTn id="28" presetID="53" presetClass="exit" presetSubtype="32" fill="hold" grpId="0" nodeType="withEffect">
                                  <p:stCondLst>
                                    <p:cond delay="400"/>
                                  </p:stCondLst>
                                  <p:childTnLst>
                                    <p:anim calcmode="lin" valueType="num">
                                      <p:cBhvr>
                                        <p:cTn id="29" dur="600"/>
                                        <p:tgtEl>
                                          <p:spTgt spid="101"/>
                                        </p:tgtEl>
                                        <p:attrNameLst>
                                          <p:attrName>ppt_w</p:attrName>
                                        </p:attrNameLst>
                                      </p:cBhvr>
                                      <p:tavLst>
                                        <p:tav tm="0">
                                          <p:val>
                                            <p:strVal val="ppt_w"/>
                                          </p:val>
                                        </p:tav>
                                        <p:tav tm="100000">
                                          <p:val>
                                            <p:fltVal val="0"/>
                                          </p:val>
                                        </p:tav>
                                      </p:tavLst>
                                    </p:anim>
                                    <p:anim calcmode="lin" valueType="num">
                                      <p:cBhvr>
                                        <p:cTn id="30" dur="600"/>
                                        <p:tgtEl>
                                          <p:spTgt spid="101"/>
                                        </p:tgtEl>
                                        <p:attrNameLst>
                                          <p:attrName>ppt_h</p:attrName>
                                        </p:attrNameLst>
                                      </p:cBhvr>
                                      <p:tavLst>
                                        <p:tav tm="0">
                                          <p:val>
                                            <p:strVal val="ppt_h"/>
                                          </p:val>
                                        </p:tav>
                                        <p:tav tm="100000">
                                          <p:val>
                                            <p:fltVal val="0"/>
                                          </p:val>
                                        </p:tav>
                                      </p:tavLst>
                                    </p:anim>
                                    <p:animEffect transition="out" filter="fade">
                                      <p:cBhvr>
                                        <p:cTn id="31" dur="600"/>
                                        <p:tgtEl>
                                          <p:spTgt spid="101"/>
                                        </p:tgtEl>
                                      </p:cBhvr>
                                    </p:animEffect>
                                    <p:set>
                                      <p:cBhvr>
                                        <p:cTn id="32" dur="1" fill="hold">
                                          <p:stCondLst>
                                            <p:cond delay="599"/>
                                          </p:stCondLst>
                                        </p:cTn>
                                        <p:tgtEl>
                                          <p:spTgt spid="101"/>
                                        </p:tgtEl>
                                        <p:attrNameLst>
                                          <p:attrName>style.visibility</p:attrName>
                                        </p:attrNameLst>
                                      </p:cBhvr>
                                      <p:to>
                                        <p:strVal val="hidden"/>
                                      </p:to>
                                    </p:set>
                                  </p:childTnLst>
                                </p:cTn>
                              </p:par>
                              <p:par>
                                <p:cTn id="33" presetID="53" presetClass="exit" presetSubtype="32" fill="hold" grpId="0" nodeType="withEffect">
                                  <p:stCondLst>
                                    <p:cond delay="400"/>
                                  </p:stCondLst>
                                  <p:childTnLst>
                                    <p:anim calcmode="lin" valueType="num">
                                      <p:cBhvr>
                                        <p:cTn id="34" dur="600"/>
                                        <p:tgtEl>
                                          <p:spTgt spid="92"/>
                                        </p:tgtEl>
                                        <p:attrNameLst>
                                          <p:attrName>ppt_w</p:attrName>
                                        </p:attrNameLst>
                                      </p:cBhvr>
                                      <p:tavLst>
                                        <p:tav tm="0">
                                          <p:val>
                                            <p:strVal val="ppt_w"/>
                                          </p:val>
                                        </p:tav>
                                        <p:tav tm="100000">
                                          <p:val>
                                            <p:fltVal val="0"/>
                                          </p:val>
                                        </p:tav>
                                      </p:tavLst>
                                    </p:anim>
                                    <p:anim calcmode="lin" valueType="num">
                                      <p:cBhvr>
                                        <p:cTn id="35" dur="600"/>
                                        <p:tgtEl>
                                          <p:spTgt spid="92"/>
                                        </p:tgtEl>
                                        <p:attrNameLst>
                                          <p:attrName>ppt_h</p:attrName>
                                        </p:attrNameLst>
                                      </p:cBhvr>
                                      <p:tavLst>
                                        <p:tav tm="0">
                                          <p:val>
                                            <p:strVal val="ppt_h"/>
                                          </p:val>
                                        </p:tav>
                                        <p:tav tm="100000">
                                          <p:val>
                                            <p:fltVal val="0"/>
                                          </p:val>
                                        </p:tav>
                                      </p:tavLst>
                                    </p:anim>
                                    <p:animEffect transition="out" filter="fade">
                                      <p:cBhvr>
                                        <p:cTn id="36" dur="600"/>
                                        <p:tgtEl>
                                          <p:spTgt spid="92"/>
                                        </p:tgtEl>
                                      </p:cBhvr>
                                    </p:animEffect>
                                    <p:set>
                                      <p:cBhvr>
                                        <p:cTn id="37" dur="1" fill="hold">
                                          <p:stCondLst>
                                            <p:cond delay="599"/>
                                          </p:stCondLst>
                                        </p:cTn>
                                        <p:tgtEl>
                                          <p:spTgt spid="92"/>
                                        </p:tgtEl>
                                        <p:attrNameLst>
                                          <p:attrName>style.visibility</p:attrName>
                                        </p:attrNameLst>
                                      </p:cBhvr>
                                      <p:to>
                                        <p:strVal val="hidden"/>
                                      </p:to>
                                    </p:set>
                                  </p:childTnLst>
                                </p:cTn>
                              </p:par>
                              <p:par>
                                <p:cTn id="38" presetID="53" presetClass="exit" presetSubtype="32" fill="hold" grpId="0" nodeType="withEffect">
                                  <p:stCondLst>
                                    <p:cond delay="400"/>
                                  </p:stCondLst>
                                  <p:childTnLst>
                                    <p:anim calcmode="lin" valueType="num">
                                      <p:cBhvr>
                                        <p:cTn id="39" dur="600"/>
                                        <p:tgtEl>
                                          <p:spTgt spid="95"/>
                                        </p:tgtEl>
                                        <p:attrNameLst>
                                          <p:attrName>ppt_w</p:attrName>
                                        </p:attrNameLst>
                                      </p:cBhvr>
                                      <p:tavLst>
                                        <p:tav tm="0">
                                          <p:val>
                                            <p:strVal val="ppt_w"/>
                                          </p:val>
                                        </p:tav>
                                        <p:tav tm="100000">
                                          <p:val>
                                            <p:fltVal val="0"/>
                                          </p:val>
                                        </p:tav>
                                      </p:tavLst>
                                    </p:anim>
                                    <p:anim calcmode="lin" valueType="num">
                                      <p:cBhvr>
                                        <p:cTn id="40" dur="600"/>
                                        <p:tgtEl>
                                          <p:spTgt spid="95"/>
                                        </p:tgtEl>
                                        <p:attrNameLst>
                                          <p:attrName>ppt_h</p:attrName>
                                        </p:attrNameLst>
                                      </p:cBhvr>
                                      <p:tavLst>
                                        <p:tav tm="0">
                                          <p:val>
                                            <p:strVal val="ppt_h"/>
                                          </p:val>
                                        </p:tav>
                                        <p:tav tm="100000">
                                          <p:val>
                                            <p:fltVal val="0"/>
                                          </p:val>
                                        </p:tav>
                                      </p:tavLst>
                                    </p:anim>
                                    <p:animEffect transition="out" filter="fade">
                                      <p:cBhvr>
                                        <p:cTn id="41" dur="600"/>
                                        <p:tgtEl>
                                          <p:spTgt spid="95"/>
                                        </p:tgtEl>
                                      </p:cBhvr>
                                    </p:animEffect>
                                    <p:set>
                                      <p:cBhvr>
                                        <p:cTn id="42" dur="1" fill="hold">
                                          <p:stCondLst>
                                            <p:cond delay="599"/>
                                          </p:stCondLst>
                                        </p:cTn>
                                        <p:tgtEl>
                                          <p:spTgt spid="95"/>
                                        </p:tgtEl>
                                        <p:attrNameLst>
                                          <p:attrName>style.visibility</p:attrName>
                                        </p:attrNameLst>
                                      </p:cBhvr>
                                      <p:to>
                                        <p:strVal val="hidden"/>
                                      </p:to>
                                    </p:set>
                                  </p:childTnLst>
                                </p:cTn>
                              </p:par>
                              <p:par>
                                <p:cTn id="43" presetID="53" presetClass="exit" presetSubtype="32" fill="hold" grpId="0" nodeType="withEffect">
                                  <p:stCondLst>
                                    <p:cond delay="600"/>
                                  </p:stCondLst>
                                  <p:childTnLst>
                                    <p:anim calcmode="lin" valueType="num">
                                      <p:cBhvr>
                                        <p:cTn id="44" dur="600"/>
                                        <p:tgtEl>
                                          <p:spTgt spid="103"/>
                                        </p:tgtEl>
                                        <p:attrNameLst>
                                          <p:attrName>ppt_w</p:attrName>
                                        </p:attrNameLst>
                                      </p:cBhvr>
                                      <p:tavLst>
                                        <p:tav tm="0">
                                          <p:val>
                                            <p:strVal val="ppt_w"/>
                                          </p:val>
                                        </p:tav>
                                        <p:tav tm="100000">
                                          <p:val>
                                            <p:fltVal val="0"/>
                                          </p:val>
                                        </p:tav>
                                      </p:tavLst>
                                    </p:anim>
                                    <p:anim calcmode="lin" valueType="num">
                                      <p:cBhvr>
                                        <p:cTn id="45" dur="600"/>
                                        <p:tgtEl>
                                          <p:spTgt spid="103"/>
                                        </p:tgtEl>
                                        <p:attrNameLst>
                                          <p:attrName>ppt_h</p:attrName>
                                        </p:attrNameLst>
                                      </p:cBhvr>
                                      <p:tavLst>
                                        <p:tav tm="0">
                                          <p:val>
                                            <p:strVal val="ppt_h"/>
                                          </p:val>
                                        </p:tav>
                                        <p:tav tm="100000">
                                          <p:val>
                                            <p:fltVal val="0"/>
                                          </p:val>
                                        </p:tav>
                                      </p:tavLst>
                                    </p:anim>
                                    <p:animEffect transition="out" filter="fade">
                                      <p:cBhvr>
                                        <p:cTn id="46" dur="600"/>
                                        <p:tgtEl>
                                          <p:spTgt spid="103"/>
                                        </p:tgtEl>
                                      </p:cBhvr>
                                    </p:animEffect>
                                    <p:set>
                                      <p:cBhvr>
                                        <p:cTn id="47" dur="1" fill="hold">
                                          <p:stCondLst>
                                            <p:cond delay="599"/>
                                          </p:stCondLst>
                                        </p:cTn>
                                        <p:tgtEl>
                                          <p:spTgt spid="103"/>
                                        </p:tgtEl>
                                        <p:attrNameLst>
                                          <p:attrName>style.visibility</p:attrName>
                                        </p:attrNameLst>
                                      </p:cBhvr>
                                      <p:to>
                                        <p:strVal val="hidden"/>
                                      </p:to>
                                    </p:set>
                                  </p:childTnLst>
                                </p:cTn>
                              </p:par>
                              <p:par>
                                <p:cTn id="48" presetID="53" presetClass="exit" presetSubtype="32" fill="hold" grpId="0" nodeType="withEffect">
                                  <p:stCondLst>
                                    <p:cond delay="600"/>
                                  </p:stCondLst>
                                  <p:childTnLst>
                                    <p:anim calcmode="lin" valueType="num">
                                      <p:cBhvr>
                                        <p:cTn id="49" dur="600"/>
                                        <p:tgtEl>
                                          <p:spTgt spid="104"/>
                                        </p:tgtEl>
                                        <p:attrNameLst>
                                          <p:attrName>ppt_w</p:attrName>
                                        </p:attrNameLst>
                                      </p:cBhvr>
                                      <p:tavLst>
                                        <p:tav tm="0">
                                          <p:val>
                                            <p:strVal val="ppt_w"/>
                                          </p:val>
                                        </p:tav>
                                        <p:tav tm="100000">
                                          <p:val>
                                            <p:fltVal val="0"/>
                                          </p:val>
                                        </p:tav>
                                      </p:tavLst>
                                    </p:anim>
                                    <p:anim calcmode="lin" valueType="num">
                                      <p:cBhvr>
                                        <p:cTn id="50" dur="600"/>
                                        <p:tgtEl>
                                          <p:spTgt spid="104"/>
                                        </p:tgtEl>
                                        <p:attrNameLst>
                                          <p:attrName>ppt_h</p:attrName>
                                        </p:attrNameLst>
                                      </p:cBhvr>
                                      <p:tavLst>
                                        <p:tav tm="0">
                                          <p:val>
                                            <p:strVal val="ppt_h"/>
                                          </p:val>
                                        </p:tav>
                                        <p:tav tm="100000">
                                          <p:val>
                                            <p:fltVal val="0"/>
                                          </p:val>
                                        </p:tav>
                                      </p:tavLst>
                                    </p:anim>
                                    <p:animEffect transition="out" filter="fade">
                                      <p:cBhvr>
                                        <p:cTn id="51" dur="600"/>
                                        <p:tgtEl>
                                          <p:spTgt spid="104"/>
                                        </p:tgtEl>
                                      </p:cBhvr>
                                    </p:animEffect>
                                    <p:set>
                                      <p:cBhvr>
                                        <p:cTn id="52" dur="1" fill="hold">
                                          <p:stCondLst>
                                            <p:cond delay="599"/>
                                          </p:stCondLst>
                                        </p:cTn>
                                        <p:tgtEl>
                                          <p:spTgt spid="104"/>
                                        </p:tgtEl>
                                        <p:attrNameLst>
                                          <p:attrName>style.visibility</p:attrName>
                                        </p:attrNameLst>
                                      </p:cBhvr>
                                      <p:to>
                                        <p:strVal val="hidden"/>
                                      </p:to>
                                    </p:set>
                                  </p:childTnLst>
                                </p:cTn>
                              </p:par>
                              <p:par>
                                <p:cTn id="53" presetID="53" presetClass="exit" presetSubtype="32" fill="hold" grpId="0" nodeType="withEffect">
                                  <p:stCondLst>
                                    <p:cond delay="600"/>
                                  </p:stCondLst>
                                  <p:childTnLst>
                                    <p:anim calcmode="lin" valueType="num">
                                      <p:cBhvr>
                                        <p:cTn id="54" dur="600"/>
                                        <p:tgtEl>
                                          <p:spTgt spid="99"/>
                                        </p:tgtEl>
                                        <p:attrNameLst>
                                          <p:attrName>ppt_w</p:attrName>
                                        </p:attrNameLst>
                                      </p:cBhvr>
                                      <p:tavLst>
                                        <p:tav tm="0">
                                          <p:val>
                                            <p:strVal val="ppt_w"/>
                                          </p:val>
                                        </p:tav>
                                        <p:tav tm="100000">
                                          <p:val>
                                            <p:fltVal val="0"/>
                                          </p:val>
                                        </p:tav>
                                      </p:tavLst>
                                    </p:anim>
                                    <p:anim calcmode="lin" valueType="num">
                                      <p:cBhvr>
                                        <p:cTn id="55" dur="600"/>
                                        <p:tgtEl>
                                          <p:spTgt spid="99"/>
                                        </p:tgtEl>
                                        <p:attrNameLst>
                                          <p:attrName>ppt_h</p:attrName>
                                        </p:attrNameLst>
                                      </p:cBhvr>
                                      <p:tavLst>
                                        <p:tav tm="0">
                                          <p:val>
                                            <p:strVal val="ppt_h"/>
                                          </p:val>
                                        </p:tav>
                                        <p:tav tm="100000">
                                          <p:val>
                                            <p:fltVal val="0"/>
                                          </p:val>
                                        </p:tav>
                                      </p:tavLst>
                                    </p:anim>
                                    <p:animEffect transition="out" filter="fade">
                                      <p:cBhvr>
                                        <p:cTn id="56" dur="600"/>
                                        <p:tgtEl>
                                          <p:spTgt spid="99"/>
                                        </p:tgtEl>
                                      </p:cBhvr>
                                    </p:animEffect>
                                    <p:set>
                                      <p:cBhvr>
                                        <p:cTn id="57" dur="1" fill="hold">
                                          <p:stCondLst>
                                            <p:cond delay="599"/>
                                          </p:stCondLst>
                                        </p:cTn>
                                        <p:tgtEl>
                                          <p:spTgt spid="99"/>
                                        </p:tgtEl>
                                        <p:attrNameLst>
                                          <p:attrName>style.visibility</p:attrName>
                                        </p:attrNameLst>
                                      </p:cBhvr>
                                      <p:to>
                                        <p:strVal val="hidden"/>
                                      </p:to>
                                    </p:set>
                                  </p:childTnLst>
                                </p:cTn>
                              </p:par>
                              <p:par>
                                <p:cTn id="58" presetID="53" presetClass="exit" presetSubtype="32" fill="hold" grpId="0" nodeType="withEffect">
                                  <p:stCondLst>
                                    <p:cond delay="600"/>
                                  </p:stCondLst>
                                  <p:childTnLst>
                                    <p:anim calcmode="lin" valueType="num">
                                      <p:cBhvr>
                                        <p:cTn id="59" dur="600"/>
                                        <p:tgtEl>
                                          <p:spTgt spid="96"/>
                                        </p:tgtEl>
                                        <p:attrNameLst>
                                          <p:attrName>ppt_w</p:attrName>
                                        </p:attrNameLst>
                                      </p:cBhvr>
                                      <p:tavLst>
                                        <p:tav tm="0">
                                          <p:val>
                                            <p:strVal val="ppt_w"/>
                                          </p:val>
                                        </p:tav>
                                        <p:tav tm="100000">
                                          <p:val>
                                            <p:fltVal val="0"/>
                                          </p:val>
                                        </p:tav>
                                      </p:tavLst>
                                    </p:anim>
                                    <p:anim calcmode="lin" valueType="num">
                                      <p:cBhvr>
                                        <p:cTn id="60" dur="600"/>
                                        <p:tgtEl>
                                          <p:spTgt spid="96"/>
                                        </p:tgtEl>
                                        <p:attrNameLst>
                                          <p:attrName>ppt_h</p:attrName>
                                        </p:attrNameLst>
                                      </p:cBhvr>
                                      <p:tavLst>
                                        <p:tav tm="0">
                                          <p:val>
                                            <p:strVal val="ppt_h"/>
                                          </p:val>
                                        </p:tav>
                                        <p:tav tm="100000">
                                          <p:val>
                                            <p:fltVal val="0"/>
                                          </p:val>
                                        </p:tav>
                                      </p:tavLst>
                                    </p:anim>
                                    <p:animEffect transition="out" filter="fade">
                                      <p:cBhvr>
                                        <p:cTn id="61" dur="600"/>
                                        <p:tgtEl>
                                          <p:spTgt spid="96"/>
                                        </p:tgtEl>
                                      </p:cBhvr>
                                    </p:animEffect>
                                    <p:set>
                                      <p:cBhvr>
                                        <p:cTn id="62" dur="1" fill="hold">
                                          <p:stCondLst>
                                            <p:cond delay="599"/>
                                          </p:stCondLst>
                                        </p:cTn>
                                        <p:tgtEl>
                                          <p:spTgt spid="96"/>
                                        </p:tgtEl>
                                        <p:attrNameLst>
                                          <p:attrName>style.visibility</p:attrName>
                                        </p:attrNameLst>
                                      </p:cBhvr>
                                      <p:to>
                                        <p:strVal val="hidden"/>
                                      </p:to>
                                    </p:set>
                                  </p:childTnLst>
                                </p:cTn>
                              </p:par>
                              <p:par>
                                <p:cTn id="63" presetID="53" presetClass="exit" presetSubtype="32" fill="hold" grpId="0" nodeType="withEffect">
                                  <p:stCondLst>
                                    <p:cond delay="600"/>
                                  </p:stCondLst>
                                  <p:childTnLst>
                                    <p:anim calcmode="lin" valueType="num">
                                      <p:cBhvr>
                                        <p:cTn id="64" dur="600"/>
                                        <p:tgtEl>
                                          <p:spTgt spid="100"/>
                                        </p:tgtEl>
                                        <p:attrNameLst>
                                          <p:attrName>ppt_w</p:attrName>
                                        </p:attrNameLst>
                                      </p:cBhvr>
                                      <p:tavLst>
                                        <p:tav tm="0">
                                          <p:val>
                                            <p:strVal val="ppt_w"/>
                                          </p:val>
                                        </p:tav>
                                        <p:tav tm="100000">
                                          <p:val>
                                            <p:fltVal val="0"/>
                                          </p:val>
                                        </p:tav>
                                      </p:tavLst>
                                    </p:anim>
                                    <p:anim calcmode="lin" valueType="num">
                                      <p:cBhvr>
                                        <p:cTn id="65" dur="600"/>
                                        <p:tgtEl>
                                          <p:spTgt spid="100"/>
                                        </p:tgtEl>
                                        <p:attrNameLst>
                                          <p:attrName>ppt_h</p:attrName>
                                        </p:attrNameLst>
                                      </p:cBhvr>
                                      <p:tavLst>
                                        <p:tav tm="0">
                                          <p:val>
                                            <p:strVal val="ppt_h"/>
                                          </p:val>
                                        </p:tav>
                                        <p:tav tm="100000">
                                          <p:val>
                                            <p:fltVal val="0"/>
                                          </p:val>
                                        </p:tav>
                                      </p:tavLst>
                                    </p:anim>
                                    <p:animEffect transition="out" filter="fade">
                                      <p:cBhvr>
                                        <p:cTn id="66" dur="600"/>
                                        <p:tgtEl>
                                          <p:spTgt spid="100"/>
                                        </p:tgtEl>
                                      </p:cBhvr>
                                    </p:animEffect>
                                    <p:set>
                                      <p:cBhvr>
                                        <p:cTn id="67" dur="1" fill="hold">
                                          <p:stCondLst>
                                            <p:cond delay="599"/>
                                          </p:stCondLst>
                                        </p:cTn>
                                        <p:tgtEl>
                                          <p:spTgt spid="100"/>
                                        </p:tgtEl>
                                        <p:attrNameLst>
                                          <p:attrName>style.visibility</p:attrName>
                                        </p:attrNameLst>
                                      </p:cBhvr>
                                      <p:to>
                                        <p:strVal val="hidden"/>
                                      </p:to>
                                    </p:set>
                                  </p:childTnLst>
                                </p:cTn>
                              </p:par>
                              <p:par>
                                <p:cTn id="68" presetID="53" presetClass="exit" presetSubtype="32" fill="hold" grpId="0" nodeType="withEffect">
                                  <p:stCondLst>
                                    <p:cond delay="600"/>
                                  </p:stCondLst>
                                  <p:childTnLst>
                                    <p:anim calcmode="lin" valueType="num">
                                      <p:cBhvr>
                                        <p:cTn id="69" dur="600"/>
                                        <p:tgtEl>
                                          <p:spTgt spid="91"/>
                                        </p:tgtEl>
                                        <p:attrNameLst>
                                          <p:attrName>ppt_w</p:attrName>
                                        </p:attrNameLst>
                                      </p:cBhvr>
                                      <p:tavLst>
                                        <p:tav tm="0">
                                          <p:val>
                                            <p:strVal val="ppt_w"/>
                                          </p:val>
                                        </p:tav>
                                        <p:tav tm="100000">
                                          <p:val>
                                            <p:fltVal val="0"/>
                                          </p:val>
                                        </p:tav>
                                      </p:tavLst>
                                    </p:anim>
                                    <p:anim calcmode="lin" valueType="num">
                                      <p:cBhvr>
                                        <p:cTn id="70" dur="600"/>
                                        <p:tgtEl>
                                          <p:spTgt spid="91"/>
                                        </p:tgtEl>
                                        <p:attrNameLst>
                                          <p:attrName>ppt_h</p:attrName>
                                        </p:attrNameLst>
                                      </p:cBhvr>
                                      <p:tavLst>
                                        <p:tav tm="0">
                                          <p:val>
                                            <p:strVal val="ppt_h"/>
                                          </p:val>
                                        </p:tav>
                                        <p:tav tm="100000">
                                          <p:val>
                                            <p:fltVal val="0"/>
                                          </p:val>
                                        </p:tav>
                                      </p:tavLst>
                                    </p:anim>
                                    <p:animEffect transition="out" filter="fade">
                                      <p:cBhvr>
                                        <p:cTn id="71" dur="600"/>
                                        <p:tgtEl>
                                          <p:spTgt spid="91"/>
                                        </p:tgtEl>
                                      </p:cBhvr>
                                    </p:animEffect>
                                    <p:set>
                                      <p:cBhvr>
                                        <p:cTn id="72" dur="1" fill="hold">
                                          <p:stCondLst>
                                            <p:cond delay="599"/>
                                          </p:stCondLst>
                                        </p:cTn>
                                        <p:tgtEl>
                                          <p:spTgt spid="91"/>
                                        </p:tgtEl>
                                        <p:attrNameLst>
                                          <p:attrName>style.visibility</p:attrName>
                                        </p:attrNameLst>
                                      </p:cBhvr>
                                      <p:to>
                                        <p:strVal val="hidden"/>
                                      </p:to>
                                    </p:set>
                                  </p:childTnLst>
                                </p:cTn>
                              </p:par>
                              <p:par>
                                <p:cTn id="73" presetID="53" presetClass="exit" presetSubtype="32" fill="hold" grpId="0" nodeType="withEffect">
                                  <p:stCondLst>
                                    <p:cond delay="600"/>
                                  </p:stCondLst>
                                  <p:childTnLst>
                                    <p:anim calcmode="lin" valueType="num">
                                      <p:cBhvr>
                                        <p:cTn id="74" dur="600"/>
                                        <p:tgtEl>
                                          <p:spTgt spid="89"/>
                                        </p:tgtEl>
                                        <p:attrNameLst>
                                          <p:attrName>ppt_w</p:attrName>
                                        </p:attrNameLst>
                                      </p:cBhvr>
                                      <p:tavLst>
                                        <p:tav tm="0">
                                          <p:val>
                                            <p:strVal val="ppt_w"/>
                                          </p:val>
                                        </p:tav>
                                        <p:tav tm="100000">
                                          <p:val>
                                            <p:fltVal val="0"/>
                                          </p:val>
                                        </p:tav>
                                      </p:tavLst>
                                    </p:anim>
                                    <p:anim calcmode="lin" valueType="num">
                                      <p:cBhvr>
                                        <p:cTn id="75" dur="600"/>
                                        <p:tgtEl>
                                          <p:spTgt spid="89"/>
                                        </p:tgtEl>
                                        <p:attrNameLst>
                                          <p:attrName>ppt_h</p:attrName>
                                        </p:attrNameLst>
                                      </p:cBhvr>
                                      <p:tavLst>
                                        <p:tav tm="0">
                                          <p:val>
                                            <p:strVal val="ppt_h"/>
                                          </p:val>
                                        </p:tav>
                                        <p:tav tm="100000">
                                          <p:val>
                                            <p:fltVal val="0"/>
                                          </p:val>
                                        </p:tav>
                                      </p:tavLst>
                                    </p:anim>
                                    <p:animEffect transition="out" filter="fade">
                                      <p:cBhvr>
                                        <p:cTn id="76" dur="600"/>
                                        <p:tgtEl>
                                          <p:spTgt spid="89"/>
                                        </p:tgtEl>
                                      </p:cBhvr>
                                    </p:animEffect>
                                    <p:set>
                                      <p:cBhvr>
                                        <p:cTn id="77" dur="1" fill="hold">
                                          <p:stCondLst>
                                            <p:cond delay="599"/>
                                          </p:stCondLst>
                                        </p:cTn>
                                        <p:tgtEl>
                                          <p:spTgt spid="89"/>
                                        </p:tgtEl>
                                        <p:attrNameLst>
                                          <p:attrName>style.visibility</p:attrName>
                                        </p:attrNameLst>
                                      </p:cBhvr>
                                      <p:to>
                                        <p:strVal val="hidden"/>
                                      </p:to>
                                    </p:set>
                                  </p:childTnLst>
                                </p:cTn>
                              </p:par>
                              <p:par>
                                <p:cTn id="78" presetID="53" presetClass="exit" presetSubtype="32" fill="hold" grpId="0" nodeType="withEffect">
                                  <p:stCondLst>
                                    <p:cond delay="600"/>
                                  </p:stCondLst>
                                  <p:childTnLst>
                                    <p:anim calcmode="lin" valueType="num">
                                      <p:cBhvr>
                                        <p:cTn id="79" dur="600"/>
                                        <p:tgtEl>
                                          <p:spTgt spid="94"/>
                                        </p:tgtEl>
                                        <p:attrNameLst>
                                          <p:attrName>ppt_w</p:attrName>
                                        </p:attrNameLst>
                                      </p:cBhvr>
                                      <p:tavLst>
                                        <p:tav tm="0">
                                          <p:val>
                                            <p:strVal val="ppt_w"/>
                                          </p:val>
                                        </p:tav>
                                        <p:tav tm="100000">
                                          <p:val>
                                            <p:fltVal val="0"/>
                                          </p:val>
                                        </p:tav>
                                      </p:tavLst>
                                    </p:anim>
                                    <p:anim calcmode="lin" valueType="num">
                                      <p:cBhvr>
                                        <p:cTn id="80" dur="600"/>
                                        <p:tgtEl>
                                          <p:spTgt spid="94"/>
                                        </p:tgtEl>
                                        <p:attrNameLst>
                                          <p:attrName>ppt_h</p:attrName>
                                        </p:attrNameLst>
                                      </p:cBhvr>
                                      <p:tavLst>
                                        <p:tav tm="0">
                                          <p:val>
                                            <p:strVal val="ppt_h"/>
                                          </p:val>
                                        </p:tav>
                                        <p:tav tm="100000">
                                          <p:val>
                                            <p:fltVal val="0"/>
                                          </p:val>
                                        </p:tav>
                                      </p:tavLst>
                                    </p:anim>
                                    <p:animEffect transition="out" filter="fade">
                                      <p:cBhvr>
                                        <p:cTn id="81" dur="600"/>
                                        <p:tgtEl>
                                          <p:spTgt spid="94"/>
                                        </p:tgtEl>
                                      </p:cBhvr>
                                    </p:animEffect>
                                    <p:set>
                                      <p:cBhvr>
                                        <p:cTn id="82" dur="1" fill="hold">
                                          <p:stCondLst>
                                            <p:cond delay="599"/>
                                          </p:stCondLst>
                                        </p:cTn>
                                        <p:tgtEl>
                                          <p:spTgt spid="94"/>
                                        </p:tgtEl>
                                        <p:attrNameLst>
                                          <p:attrName>style.visibility</p:attrName>
                                        </p:attrNameLst>
                                      </p:cBhvr>
                                      <p:to>
                                        <p:strVal val="hidden"/>
                                      </p:to>
                                    </p:set>
                                  </p:childTnLst>
                                </p:cTn>
                              </p:par>
                              <p:par>
                                <p:cTn id="83" presetID="53" presetClass="exit" presetSubtype="32" fill="hold" grpId="0" nodeType="withEffect">
                                  <p:stCondLst>
                                    <p:cond delay="800"/>
                                  </p:stCondLst>
                                  <p:childTnLst>
                                    <p:anim calcmode="lin" valueType="num">
                                      <p:cBhvr>
                                        <p:cTn id="84" dur="600"/>
                                        <p:tgtEl>
                                          <p:spTgt spid="178"/>
                                        </p:tgtEl>
                                        <p:attrNameLst>
                                          <p:attrName>ppt_w</p:attrName>
                                        </p:attrNameLst>
                                      </p:cBhvr>
                                      <p:tavLst>
                                        <p:tav tm="0">
                                          <p:val>
                                            <p:strVal val="ppt_w"/>
                                          </p:val>
                                        </p:tav>
                                        <p:tav tm="100000">
                                          <p:val>
                                            <p:fltVal val="0"/>
                                          </p:val>
                                        </p:tav>
                                      </p:tavLst>
                                    </p:anim>
                                    <p:anim calcmode="lin" valueType="num">
                                      <p:cBhvr>
                                        <p:cTn id="85" dur="600"/>
                                        <p:tgtEl>
                                          <p:spTgt spid="178"/>
                                        </p:tgtEl>
                                        <p:attrNameLst>
                                          <p:attrName>ppt_h</p:attrName>
                                        </p:attrNameLst>
                                      </p:cBhvr>
                                      <p:tavLst>
                                        <p:tav tm="0">
                                          <p:val>
                                            <p:strVal val="ppt_h"/>
                                          </p:val>
                                        </p:tav>
                                        <p:tav tm="100000">
                                          <p:val>
                                            <p:fltVal val="0"/>
                                          </p:val>
                                        </p:tav>
                                      </p:tavLst>
                                    </p:anim>
                                    <p:animEffect transition="out" filter="fade">
                                      <p:cBhvr>
                                        <p:cTn id="86" dur="600"/>
                                        <p:tgtEl>
                                          <p:spTgt spid="178"/>
                                        </p:tgtEl>
                                      </p:cBhvr>
                                    </p:animEffect>
                                    <p:set>
                                      <p:cBhvr>
                                        <p:cTn id="87" dur="1" fill="hold">
                                          <p:stCondLst>
                                            <p:cond delay="599"/>
                                          </p:stCondLst>
                                        </p:cTn>
                                        <p:tgtEl>
                                          <p:spTgt spid="178"/>
                                        </p:tgtEl>
                                        <p:attrNameLst>
                                          <p:attrName>style.visibility</p:attrName>
                                        </p:attrNameLst>
                                      </p:cBhvr>
                                      <p:to>
                                        <p:strVal val="hidden"/>
                                      </p:to>
                                    </p:set>
                                  </p:childTnLst>
                                </p:cTn>
                              </p:par>
                              <p:par>
                                <p:cTn id="88" presetID="53" presetClass="exit" presetSubtype="32" fill="hold" grpId="0" nodeType="withEffect">
                                  <p:stCondLst>
                                    <p:cond delay="800"/>
                                  </p:stCondLst>
                                  <p:childTnLst>
                                    <p:anim calcmode="lin" valueType="num">
                                      <p:cBhvr>
                                        <p:cTn id="89" dur="600"/>
                                        <p:tgtEl>
                                          <p:spTgt spid="105"/>
                                        </p:tgtEl>
                                        <p:attrNameLst>
                                          <p:attrName>ppt_w</p:attrName>
                                        </p:attrNameLst>
                                      </p:cBhvr>
                                      <p:tavLst>
                                        <p:tav tm="0">
                                          <p:val>
                                            <p:strVal val="ppt_w"/>
                                          </p:val>
                                        </p:tav>
                                        <p:tav tm="100000">
                                          <p:val>
                                            <p:fltVal val="0"/>
                                          </p:val>
                                        </p:tav>
                                      </p:tavLst>
                                    </p:anim>
                                    <p:anim calcmode="lin" valueType="num">
                                      <p:cBhvr>
                                        <p:cTn id="90" dur="600"/>
                                        <p:tgtEl>
                                          <p:spTgt spid="105"/>
                                        </p:tgtEl>
                                        <p:attrNameLst>
                                          <p:attrName>ppt_h</p:attrName>
                                        </p:attrNameLst>
                                      </p:cBhvr>
                                      <p:tavLst>
                                        <p:tav tm="0">
                                          <p:val>
                                            <p:strVal val="ppt_h"/>
                                          </p:val>
                                        </p:tav>
                                        <p:tav tm="100000">
                                          <p:val>
                                            <p:fltVal val="0"/>
                                          </p:val>
                                        </p:tav>
                                      </p:tavLst>
                                    </p:anim>
                                    <p:animEffect transition="out" filter="fade">
                                      <p:cBhvr>
                                        <p:cTn id="91" dur="600"/>
                                        <p:tgtEl>
                                          <p:spTgt spid="105"/>
                                        </p:tgtEl>
                                      </p:cBhvr>
                                    </p:animEffect>
                                    <p:set>
                                      <p:cBhvr>
                                        <p:cTn id="92" dur="1" fill="hold">
                                          <p:stCondLst>
                                            <p:cond delay="599"/>
                                          </p:stCondLst>
                                        </p:cTn>
                                        <p:tgtEl>
                                          <p:spTgt spid="105"/>
                                        </p:tgtEl>
                                        <p:attrNameLst>
                                          <p:attrName>style.visibility</p:attrName>
                                        </p:attrNameLst>
                                      </p:cBhvr>
                                      <p:to>
                                        <p:strVal val="hidden"/>
                                      </p:to>
                                    </p:set>
                                  </p:childTnLst>
                                </p:cTn>
                              </p:par>
                              <p:par>
                                <p:cTn id="93" presetID="53" presetClass="exit" presetSubtype="32" fill="hold" grpId="0" nodeType="withEffect">
                                  <p:stCondLst>
                                    <p:cond delay="800"/>
                                  </p:stCondLst>
                                  <p:childTnLst>
                                    <p:anim calcmode="lin" valueType="num">
                                      <p:cBhvr>
                                        <p:cTn id="94" dur="600"/>
                                        <p:tgtEl>
                                          <p:spTgt spid="106"/>
                                        </p:tgtEl>
                                        <p:attrNameLst>
                                          <p:attrName>ppt_w</p:attrName>
                                        </p:attrNameLst>
                                      </p:cBhvr>
                                      <p:tavLst>
                                        <p:tav tm="0">
                                          <p:val>
                                            <p:strVal val="ppt_w"/>
                                          </p:val>
                                        </p:tav>
                                        <p:tav tm="100000">
                                          <p:val>
                                            <p:fltVal val="0"/>
                                          </p:val>
                                        </p:tav>
                                      </p:tavLst>
                                    </p:anim>
                                    <p:anim calcmode="lin" valueType="num">
                                      <p:cBhvr>
                                        <p:cTn id="95" dur="600"/>
                                        <p:tgtEl>
                                          <p:spTgt spid="106"/>
                                        </p:tgtEl>
                                        <p:attrNameLst>
                                          <p:attrName>ppt_h</p:attrName>
                                        </p:attrNameLst>
                                      </p:cBhvr>
                                      <p:tavLst>
                                        <p:tav tm="0">
                                          <p:val>
                                            <p:strVal val="ppt_h"/>
                                          </p:val>
                                        </p:tav>
                                        <p:tav tm="100000">
                                          <p:val>
                                            <p:fltVal val="0"/>
                                          </p:val>
                                        </p:tav>
                                      </p:tavLst>
                                    </p:anim>
                                    <p:animEffect transition="out" filter="fade">
                                      <p:cBhvr>
                                        <p:cTn id="96" dur="600"/>
                                        <p:tgtEl>
                                          <p:spTgt spid="106"/>
                                        </p:tgtEl>
                                      </p:cBhvr>
                                    </p:animEffect>
                                    <p:set>
                                      <p:cBhvr>
                                        <p:cTn id="97" dur="1" fill="hold">
                                          <p:stCondLst>
                                            <p:cond delay="599"/>
                                          </p:stCondLst>
                                        </p:cTn>
                                        <p:tgtEl>
                                          <p:spTgt spid="106"/>
                                        </p:tgtEl>
                                        <p:attrNameLst>
                                          <p:attrName>style.visibility</p:attrName>
                                        </p:attrNameLst>
                                      </p:cBhvr>
                                      <p:to>
                                        <p:strVal val="hidden"/>
                                      </p:to>
                                    </p:set>
                                  </p:childTnLst>
                                </p:cTn>
                              </p:par>
                              <p:par>
                                <p:cTn id="98" presetID="53" presetClass="exit" presetSubtype="32" fill="hold" grpId="0" nodeType="withEffect">
                                  <p:stCondLst>
                                    <p:cond delay="800"/>
                                  </p:stCondLst>
                                  <p:childTnLst>
                                    <p:anim calcmode="lin" valueType="num">
                                      <p:cBhvr>
                                        <p:cTn id="99" dur="600"/>
                                        <p:tgtEl>
                                          <p:spTgt spid="148"/>
                                        </p:tgtEl>
                                        <p:attrNameLst>
                                          <p:attrName>ppt_w</p:attrName>
                                        </p:attrNameLst>
                                      </p:cBhvr>
                                      <p:tavLst>
                                        <p:tav tm="0">
                                          <p:val>
                                            <p:strVal val="ppt_w"/>
                                          </p:val>
                                        </p:tav>
                                        <p:tav tm="100000">
                                          <p:val>
                                            <p:fltVal val="0"/>
                                          </p:val>
                                        </p:tav>
                                      </p:tavLst>
                                    </p:anim>
                                    <p:anim calcmode="lin" valueType="num">
                                      <p:cBhvr>
                                        <p:cTn id="100" dur="600"/>
                                        <p:tgtEl>
                                          <p:spTgt spid="148"/>
                                        </p:tgtEl>
                                        <p:attrNameLst>
                                          <p:attrName>ppt_h</p:attrName>
                                        </p:attrNameLst>
                                      </p:cBhvr>
                                      <p:tavLst>
                                        <p:tav tm="0">
                                          <p:val>
                                            <p:strVal val="ppt_h"/>
                                          </p:val>
                                        </p:tav>
                                        <p:tav tm="100000">
                                          <p:val>
                                            <p:fltVal val="0"/>
                                          </p:val>
                                        </p:tav>
                                      </p:tavLst>
                                    </p:anim>
                                    <p:animEffect transition="out" filter="fade">
                                      <p:cBhvr>
                                        <p:cTn id="101" dur="600"/>
                                        <p:tgtEl>
                                          <p:spTgt spid="148"/>
                                        </p:tgtEl>
                                      </p:cBhvr>
                                    </p:animEffect>
                                    <p:set>
                                      <p:cBhvr>
                                        <p:cTn id="102" dur="1" fill="hold">
                                          <p:stCondLst>
                                            <p:cond delay="599"/>
                                          </p:stCondLst>
                                        </p:cTn>
                                        <p:tgtEl>
                                          <p:spTgt spid="148"/>
                                        </p:tgtEl>
                                        <p:attrNameLst>
                                          <p:attrName>style.visibility</p:attrName>
                                        </p:attrNameLst>
                                      </p:cBhvr>
                                      <p:to>
                                        <p:strVal val="hidden"/>
                                      </p:to>
                                    </p:set>
                                  </p:childTnLst>
                                </p:cTn>
                              </p:par>
                              <p:par>
                                <p:cTn id="103" presetID="53" presetClass="exit" presetSubtype="32" fill="hold" grpId="0" nodeType="withEffect">
                                  <p:stCondLst>
                                    <p:cond delay="800"/>
                                  </p:stCondLst>
                                  <p:childTnLst>
                                    <p:anim calcmode="lin" valueType="num">
                                      <p:cBhvr>
                                        <p:cTn id="104" dur="600"/>
                                        <p:tgtEl>
                                          <p:spTgt spid="93"/>
                                        </p:tgtEl>
                                        <p:attrNameLst>
                                          <p:attrName>ppt_w</p:attrName>
                                        </p:attrNameLst>
                                      </p:cBhvr>
                                      <p:tavLst>
                                        <p:tav tm="0">
                                          <p:val>
                                            <p:strVal val="ppt_w"/>
                                          </p:val>
                                        </p:tav>
                                        <p:tav tm="100000">
                                          <p:val>
                                            <p:fltVal val="0"/>
                                          </p:val>
                                        </p:tav>
                                      </p:tavLst>
                                    </p:anim>
                                    <p:anim calcmode="lin" valueType="num">
                                      <p:cBhvr>
                                        <p:cTn id="105" dur="600"/>
                                        <p:tgtEl>
                                          <p:spTgt spid="93"/>
                                        </p:tgtEl>
                                        <p:attrNameLst>
                                          <p:attrName>ppt_h</p:attrName>
                                        </p:attrNameLst>
                                      </p:cBhvr>
                                      <p:tavLst>
                                        <p:tav tm="0">
                                          <p:val>
                                            <p:strVal val="ppt_h"/>
                                          </p:val>
                                        </p:tav>
                                        <p:tav tm="100000">
                                          <p:val>
                                            <p:fltVal val="0"/>
                                          </p:val>
                                        </p:tav>
                                      </p:tavLst>
                                    </p:anim>
                                    <p:animEffect transition="out" filter="fade">
                                      <p:cBhvr>
                                        <p:cTn id="106" dur="600"/>
                                        <p:tgtEl>
                                          <p:spTgt spid="93"/>
                                        </p:tgtEl>
                                      </p:cBhvr>
                                    </p:animEffect>
                                    <p:set>
                                      <p:cBhvr>
                                        <p:cTn id="107" dur="1" fill="hold">
                                          <p:stCondLst>
                                            <p:cond delay="599"/>
                                          </p:stCondLst>
                                        </p:cTn>
                                        <p:tgtEl>
                                          <p:spTgt spid="93"/>
                                        </p:tgtEl>
                                        <p:attrNameLst>
                                          <p:attrName>style.visibility</p:attrName>
                                        </p:attrNameLst>
                                      </p:cBhvr>
                                      <p:to>
                                        <p:strVal val="hidden"/>
                                      </p:to>
                                    </p:set>
                                  </p:childTnLst>
                                </p:cTn>
                              </p:par>
                              <p:par>
                                <p:cTn id="108" presetID="53" presetClass="exit" presetSubtype="32" fill="hold" grpId="0" nodeType="withEffect">
                                  <p:stCondLst>
                                    <p:cond delay="800"/>
                                  </p:stCondLst>
                                  <p:childTnLst>
                                    <p:anim calcmode="lin" valueType="num">
                                      <p:cBhvr>
                                        <p:cTn id="109" dur="600"/>
                                        <p:tgtEl>
                                          <p:spTgt spid="90"/>
                                        </p:tgtEl>
                                        <p:attrNameLst>
                                          <p:attrName>ppt_w</p:attrName>
                                        </p:attrNameLst>
                                      </p:cBhvr>
                                      <p:tavLst>
                                        <p:tav tm="0">
                                          <p:val>
                                            <p:strVal val="ppt_w"/>
                                          </p:val>
                                        </p:tav>
                                        <p:tav tm="100000">
                                          <p:val>
                                            <p:fltVal val="0"/>
                                          </p:val>
                                        </p:tav>
                                      </p:tavLst>
                                    </p:anim>
                                    <p:anim calcmode="lin" valueType="num">
                                      <p:cBhvr>
                                        <p:cTn id="110" dur="600"/>
                                        <p:tgtEl>
                                          <p:spTgt spid="90"/>
                                        </p:tgtEl>
                                        <p:attrNameLst>
                                          <p:attrName>ppt_h</p:attrName>
                                        </p:attrNameLst>
                                      </p:cBhvr>
                                      <p:tavLst>
                                        <p:tav tm="0">
                                          <p:val>
                                            <p:strVal val="ppt_h"/>
                                          </p:val>
                                        </p:tav>
                                        <p:tav tm="100000">
                                          <p:val>
                                            <p:fltVal val="0"/>
                                          </p:val>
                                        </p:tav>
                                      </p:tavLst>
                                    </p:anim>
                                    <p:animEffect transition="out" filter="fade">
                                      <p:cBhvr>
                                        <p:cTn id="111" dur="600"/>
                                        <p:tgtEl>
                                          <p:spTgt spid="90"/>
                                        </p:tgtEl>
                                      </p:cBhvr>
                                    </p:animEffect>
                                    <p:set>
                                      <p:cBhvr>
                                        <p:cTn id="112" dur="1" fill="hold">
                                          <p:stCondLst>
                                            <p:cond delay="599"/>
                                          </p:stCondLst>
                                        </p:cTn>
                                        <p:tgtEl>
                                          <p:spTgt spid="90"/>
                                        </p:tgtEl>
                                        <p:attrNameLst>
                                          <p:attrName>style.visibility</p:attrName>
                                        </p:attrNameLst>
                                      </p:cBhvr>
                                      <p:to>
                                        <p:strVal val="hidden"/>
                                      </p:to>
                                    </p:set>
                                  </p:childTnLst>
                                </p:cTn>
                              </p:par>
                              <p:par>
                                <p:cTn id="113" presetID="53" presetClass="exit" presetSubtype="32" fill="hold" grpId="0" nodeType="withEffect">
                                  <p:stCondLst>
                                    <p:cond delay="1000"/>
                                  </p:stCondLst>
                                  <p:childTnLst>
                                    <p:anim calcmode="lin" valueType="num">
                                      <p:cBhvr>
                                        <p:cTn id="114" dur="600"/>
                                        <p:tgtEl>
                                          <p:spTgt spid="179"/>
                                        </p:tgtEl>
                                        <p:attrNameLst>
                                          <p:attrName>ppt_w</p:attrName>
                                        </p:attrNameLst>
                                      </p:cBhvr>
                                      <p:tavLst>
                                        <p:tav tm="0">
                                          <p:val>
                                            <p:strVal val="ppt_w"/>
                                          </p:val>
                                        </p:tav>
                                        <p:tav tm="100000">
                                          <p:val>
                                            <p:fltVal val="0"/>
                                          </p:val>
                                        </p:tav>
                                      </p:tavLst>
                                    </p:anim>
                                    <p:anim calcmode="lin" valueType="num">
                                      <p:cBhvr>
                                        <p:cTn id="115" dur="600"/>
                                        <p:tgtEl>
                                          <p:spTgt spid="179"/>
                                        </p:tgtEl>
                                        <p:attrNameLst>
                                          <p:attrName>ppt_h</p:attrName>
                                        </p:attrNameLst>
                                      </p:cBhvr>
                                      <p:tavLst>
                                        <p:tav tm="0">
                                          <p:val>
                                            <p:strVal val="ppt_h"/>
                                          </p:val>
                                        </p:tav>
                                        <p:tav tm="100000">
                                          <p:val>
                                            <p:fltVal val="0"/>
                                          </p:val>
                                        </p:tav>
                                      </p:tavLst>
                                    </p:anim>
                                    <p:animEffect transition="out" filter="fade">
                                      <p:cBhvr>
                                        <p:cTn id="116" dur="600"/>
                                        <p:tgtEl>
                                          <p:spTgt spid="179"/>
                                        </p:tgtEl>
                                      </p:cBhvr>
                                    </p:animEffect>
                                    <p:set>
                                      <p:cBhvr>
                                        <p:cTn id="117" dur="1" fill="hold">
                                          <p:stCondLst>
                                            <p:cond delay="599"/>
                                          </p:stCondLst>
                                        </p:cTn>
                                        <p:tgtEl>
                                          <p:spTgt spid="179"/>
                                        </p:tgtEl>
                                        <p:attrNameLst>
                                          <p:attrName>style.visibility</p:attrName>
                                        </p:attrNameLst>
                                      </p:cBhvr>
                                      <p:to>
                                        <p:strVal val="hidden"/>
                                      </p:to>
                                    </p:set>
                                  </p:childTnLst>
                                </p:cTn>
                              </p:par>
                              <p:par>
                                <p:cTn id="118" presetID="53" presetClass="exit" presetSubtype="32" fill="hold" grpId="0" nodeType="withEffect">
                                  <p:stCondLst>
                                    <p:cond delay="1000"/>
                                  </p:stCondLst>
                                  <p:childTnLst>
                                    <p:anim calcmode="lin" valueType="num">
                                      <p:cBhvr>
                                        <p:cTn id="119" dur="600"/>
                                        <p:tgtEl>
                                          <p:spTgt spid="184"/>
                                        </p:tgtEl>
                                        <p:attrNameLst>
                                          <p:attrName>ppt_w</p:attrName>
                                        </p:attrNameLst>
                                      </p:cBhvr>
                                      <p:tavLst>
                                        <p:tav tm="0">
                                          <p:val>
                                            <p:strVal val="ppt_w"/>
                                          </p:val>
                                        </p:tav>
                                        <p:tav tm="100000">
                                          <p:val>
                                            <p:fltVal val="0"/>
                                          </p:val>
                                        </p:tav>
                                      </p:tavLst>
                                    </p:anim>
                                    <p:anim calcmode="lin" valueType="num">
                                      <p:cBhvr>
                                        <p:cTn id="120" dur="600"/>
                                        <p:tgtEl>
                                          <p:spTgt spid="184"/>
                                        </p:tgtEl>
                                        <p:attrNameLst>
                                          <p:attrName>ppt_h</p:attrName>
                                        </p:attrNameLst>
                                      </p:cBhvr>
                                      <p:tavLst>
                                        <p:tav tm="0">
                                          <p:val>
                                            <p:strVal val="ppt_h"/>
                                          </p:val>
                                        </p:tav>
                                        <p:tav tm="100000">
                                          <p:val>
                                            <p:fltVal val="0"/>
                                          </p:val>
                                        </p:tav>
                                      </p:tavLst>
                                    </p:anim>
                                    <p:animEffect transition="out" filter="fade">
                                      <p:cBhvr>
                                        <p:cTn id="121" dur="600"/>
                                        <p:tgtEl>
                                          <p:spTgt spid="184"/>
                                        </p:tgtEl>
                                      </p:cBhvr>
                                    </p:animEffect>
                                    <p:set>
                                      <p:cBhvr>
                                        <p:cTn id="122" dur="1" fill="hold">
                                          <p:stCondLst>
                                            <p:cond delay="599"/>
                                          </p:stCondLst>
                                        </p:cTn>
                                        <p:tgtEl>
                                          <p:spTgt spid="184"/>
                                        </p:tgtEl>
                                        <p:attrNameLst>
                                          <p:attrName>style.visibility</p:attrName>
                                        </p:attrNameLst>
                                      </p:cBhvr>
                                      <p:to>
                                        <p:strVal val="hidden"/>
                                      </p:to>
                                    </p:set>
                                  </p:childTnLst>
                                </p:cTn>
                              </p:par>
                              <p:par>
                                <p:cTn id="123" presetID="53" presetClass="exit" presetSubtype="32" fill="hold" grpId="0" nodeType="withEffect">
                                  <p:stCondLst>
                                    <p:cond delay="1000"/>
                                  </p:stCondLst>
                                  <p:childTnLst>
                                    <p:anim calcmode="lin" valueType="num">
                                      <p:cBhvr>
                                        <p:cTn id="124" dur="600"/>
                                        <p:tgtEl>
                                          <p:spTgt spid="185"/>
                                        </p:tgtEl>
                                        <p:attrNameLst>
                                          <p:attrName>ppt_w</p:attrName>
                                        </p:attrNameLst>
                                      </p:cBhvr>
                                      <p:tavLst>
                                        <p:tav tm="0">
                                          <p:val>
                                            <p:strVal val="ppt_w"/>
                                          </p:val>
                                        </p:tav>
                                        <p:tav tm="100000">
                                          <p:val>
                                            <p:fltVal val="0"/>
                                          </p:val>
                                        </p:tav>
                                      </p:tavLst>
                                    </p:anim>
                                    <p:anim calcmode="lin" valueType="num">
                                      <p:cBhvr>
                                        <p:cTn id="125" dur="600"/>
                                        <p:tgtEl>
                                          <p:spTgt spid="185"/>
                                        </p:tgtEl>
                                        <p:attrNameLst>
                                          <p:attrName>ppt_h</p:attrName>
                                        </p:attrNameLst>
                                      </p:cBhvr>
                                      <p:tavLst>
                                        <p:tav tm="0">
                                          <p:val>
                                            <p:strVal val="ppt_h"/>
                                          </p:val>
                                        </p:tav>
                                        <p:tav tm="100000">
                                          <p:val>
                                            <p:fltVal val="0"/>
                                          </p:val>
                                        </p:tav>
                                      </p:tavLst>
                                    </p:anim>
                                    <p:animEffect transition="out" filter="fade">
                                      <p:cBhvr>
                                        <p:cTn id="126" dur="600"/>
                                        <p:tgtEl>
                                          <p:spTgt spid="185"/>
                                        </p:tgtEl>
                                      </p:cBhvr>
                                    </p:animEffect>
                                    <p:set>
                                      <p:cBhvr>
                                        <p:cTn id="127" dur="1" fill="hold">
                                          <p:stCondLst>
                                            <p:cond delay="599"/>
                                          </p:stCondLst>
                                        </p:cTn>
                                        <p:tgtEl>
                                          <p:spTgt spid="185"/>
                                        </p:tgtEl>
                                        <p:attrNameLst>
                                          <p:attrName>style.visibility</p:attrName>
                                        </p:attrNameLst>
                                      </p:cBhvr>
                                      <p:to>
                                        <p:strVal val="hidden"/>
                                      </p:to>
                                    </p:set>
                                  </p:childTnLst>
                                </p:cTn>
                              </p:par>
                              <p:par>
                                <p:cTn id="128" presetID="53" presetClass="exit" presetSubtype="32" fill="hold" grpId="0" nodeType="withEffect">
                                  <p:stCondLst>
                                    <p:cond delay="1000"/>
                                  </p:stCondLst>
                                  <p:childTnLst>
                                    <p:anim calcmode="lin" valueType="num">
                                      <p:cBhvr>
                                        <p:cTn id="129" dur="600"/>
                                        <p:tgtEl>
                                          <p:spTgt spid="145"/>
                                        </p:tgtEl>
                                        <p:attrNameLst>
                                          <p:attrName>ppt_w</p:attrName>
                                        </p:attrNameLst>
                                      </p:cBhvr>
                                      <p:tavLst>
                                        <p:tav tm="0">
                                          <p:val>
                                            <p:strVal val="ppt_w"/>
                                          </p:val>
                                        </p:tav>
                                        <p:tav tm="100000">
                                          <p:val>
                                            <p:fltVal val="0"/>
                                          </p:val>
                                        </p:tav>
                                      </p:tavLst>
                                    </p:anim>
                                    <p:anim calcmode="lin" valueType="num">
                                      <p:cBhvr>
                                        <p:cTn id="130" dur="600"/>
                                        <p:tgtEl>
                                          <p:spTgt spid="145"/>
                                        </p:tgtEl>
                                        <p:attrNameLst>
                                          <p:attrName>ppt_h</p:attrName>
                                        </p:attrNameLst>
                                      </p:cBhvr>
                                      <p:tavLst>
                                        <p:tav tm="0">
                                          <p:val>
                                            <p:strVal val="ppt_h"/>
                                          </p:val>
                                        </p:tav>
                                        <p:tav tm="100000">
                                          <p:val>
                                            <p:fltVal val="0"/>
                                          </p:val>
                                        </p:tav>
                                      </p:tavLst>
                                    </p:anim>
                                    <p:animEffect transition="out" filter="fade">
                                      <p:cBhvr>
                                        <p:cTn id="131" dur="600"/>
                                        <p:tgtEl>
                                          <p:spTgt spid="145"/>
                                        </p:tgtEl>
                                      </p:cBhvr>
                                    </p:animEffect>
                                    <p:set>
                                      <p:cBhvr>
                                        <p:cTn id="132" dur="1" fill="hold">
                                          <p:stCondLst>
                                            <p:cond delay="599"/>
                                          </p:stCondLst>
                                        </p:cTn>
                                        <p:tgtEl>
                                          <p:spTgt spid="145"/>
                                        </p:tgtEl>
                                        <p:attrNameLst>
                                          <p:attrName>style.visibility</p:attrName>
                                        </p:attrNameLst>
                                      </p:cBhvr>
                                      <p:to>
                                        <p:strVal val="hidden"/>
                                      </p:to>
                                    </p:set>
                                  </p:childTnLst>
                                </p:cTn>
                              </p:par>
                              <p:par>
                                <p:cTn id="133" presetID="53" presetClass="exit" presetSubtype="32" fill="hold" grpId="0" nodeType="withEffect">
                                  <p:stCondLst>
                                    <p:cond delay="1000"/>
                                  </p:stCondLst>
                                  <p:childTnLst>
                                    <p:anim calcmode="lin" valueType="num">
                                      <p:cBhvr>
                                        <p:cTn id="134" dur="600"/>
                                        <p:tgtEl>
                                          <p:spTgt spid="147"/>
                                        </p:tgtEl>
                                        <p:attrNameLst>
                                          <p:attrName>ppt_w</p:attrName>
                                        </p:attrNameLst>
                                      </p:cBhvr>
                                      <p:tavLst>
                                        <p:tav tm="0">
                                          <p:val>
                                            <p:strVal val="ppt_w"/>
                                          </p:val>
                                        </p:tav>
                                        <p:tav tm="100000">
                                          <p:val>
                                            <p:fltVal val="0"/>
                                          </p:val>
                                        </p:tav>
                                      </p:tavLst>
                                    </p:anim>
                                    <p:anim calcmode="lin" valueType="num">
                                      <p:cBhvr>
                                        <p:cTn id="135" dur="600"/>
                                        <p:tgtEl>
                                          <p:spTgt spid="147"/>
                                        </p:tgtEl>
                                        <p:attrNameLst>
                                          <p:attrName>ppt_h</p:attrName>
                                        </p:attrNameLst>
                                      </p:cBhvr>
                                      <p:tavLst>
                                        <p:tav tm="0">
                                          <p:val>
                                            <p:strVal val="ppt_h"/>
                                          </p:val>
                                        </p:tav>
                                        <p:tav tm="100000">
                                          <p:val>
                                            <p:fltVal val="0"/>
                                          </p:val>
                                        </p:tav>
                                      </p:tavLst>
                                    </p:anim>
                                    <p:animEffect transition="out" filter="fade">
                                      <p:cBhvr>
                                        <p:cTn id="136" dur="600"/>
                                        <p:tgtEl>
                                          <p:spTgt spid="147"/>
                                        </p:tgtEl>
                                      </p:cBhvr>
                                    </p:animEffect>
                                    <p:set>
                                      <p:cBhvr>
                                        <p:cTn id="137" dur="1" fill="hold">
                                          <p:stCondLst>
                                            <p:cond delay="599"/>
                                          </p:stCondLst>
                                        </p:cTn>
                                        <p:tgtEl>
                                          <p:spTgt spid="147"/>
                                        </p:tgtEl>
                                        <p:attrNameLst>
                                          <p:attrName>style.visibility</p:attrName>
                                        </p:attrNameLst>
                                      </p:cBhvr>
                                      <p:to>
                                        <p:strVal val="hidden"/>
                                      </p:to>
                                    </p:set>
                                  </p:childTnLst>
                                </p:cTn>
                              </p:par>
                              <p:par>
                                <p:cTn id="138" presetID="53" presetClass="exit" presetSubtype="32" fill="hold" grpId="0" nodeType="withEffect">
                                  <p:stCondLst>
                                    <p:cond delay="1000"/>
                                  </p:stCondLst>
                                  <p:childTnLst>
                                    <p:anim calcmode="lin" valueType="num">
                                      <p:cBhvr>
                                        <p:cTn id="139" dur="600"/>
                                        <p:tgtEl>
                                          <p:spTgt spid="158"/>
                                        </p:tgtEl>
                                        <p:attrNameLst>
                                          <p:attrName>ppt_w</p:attrName>
                                        </p:attrNameLst>
                                      </p:cBhvr>
                                      <p:tavLst>
                                        <p:tav tm="0">
                                          <p:val>
                                            <p:strVal val="ppt_w"/>
                                          </p:val>
                                        </p:tav>
                                        <p:tav tm="100000">
                                          <p:val>
                                            <p:fltVal val="0"/>
                                          </p:val>
                                        </p:tav>
                                      </p:tavLst>
                                    </p:anim>
                                    <p:anim calcmode="lin" valueType="num">
                                      <p:cBhvr>
                                        <p:cTn id="140" dur="600"/>
                                        <p:tgtEl>
                                          <p:spTgt spid="158"/>
                                        </p:tgtEl>
                                        <p:attrNameLst>
                                          <p:attrName>ppt_h</p:attrName>
                                        </p:attrNameLst>
                                      </p:cBhvr>
                                      <p:tavLst>
                                        <p:tav tm="0">
                                          <p:val>
                                            <p:strVal val="ppt_h"/>
                                          </p:val>
                                        </p:tav>
                                        <p:tav tm="100000">
                                          <p:val>
                                            <p:fltVal val="0"/>
                                          </p:val>
                                        </p:tav>
                                      </p:tavLst>
                                    </p:anim>
                                    <p:animEffect transition="out" filter="fade">
                                      <p:cBhvr>
                                        <p:cTn id="141" dur="600"/>
                                        <p:tgtEl>
                                          <p:spTgt spid="158"/>
                                        </p:tgtEl>
                                      </p:cBhvr>
                                    </p:animEffect>
                                    <p:set>
                                      <p:cBhvr>
                                        <p:cTn id="142" dur="1" fill="hold">
                                          <p:stCondLst>
                                            <p:cond delay="599"/>
                                          </p:stCondLst>
                                        </p:cTn>
                                        <p:tgtEl>
                                          <p:spTgt spid="158"/>
                                        </p:tgtEl>
                                        <p:attrNameLst>
                                          <p:attrName>style.visibility</p:attrName>
                                        </p:attrNameLst>
                                      </p:cBhvr>
                                      <p:to>
                                        <p:strVal val="hidden"/>
                                      </p:to>
                                    </p:set>
                                  </p:childTnLst>
                                </p:cTn>
                              </p:par>
                              <p:par>
                                <p:cTn id="143" presetID="53" presetClass="exit" presetSubtype="32" fill="hold" grpId="0" nodeType="withEffect">
                                  <p:stCondLst>
                                    <p:cond delay="1200"/>
                                  </p:stCondLst>
                                  <p:childTnLst>
                                    <p:anim calcmode="lin" valueType="num">
                                      <p:cBhvr>
                                        <p:cTn id="144" dur="600"/>
                                        <p:tgtEl>
                                          <p:spTgt spid="180"/>
                                        </p:tgtEl>
                                        <p:attrNameLst>
                                          <p:attrName>ppt_w</p:attrName>
                                        </p:attrNameLst>
                                      </p:cBhvr>
                                      <p:tavLst>
                                        <p:tav tm="0">
                                          <p:val>
                                            <p:strVal val="ppt_w"/>
                                          </p:val>
                                        </p:tav>
                                        <p:tav tm="100000">
                                          <p:val>
                                            <p:fltVal val="0"/>
                                          </p:val>
                                        </p:tav>
                                      </p:tavLst>
                                    </p:anim>
                                    <p:anim calcmode="lin" valueType="num">
                                      <p:cBhvr>
                                        <p:cTn id="145" dur="600"/>
                                        <p:tgtEl>
                                          <p:spTgt spid="180"/>
                                        </p:tgtEl>
                                        <p:attrNameLst>
                                          <p:attrName>ppt_h</p:attrName>
                                        </p:attrNameLst>
                                      </p:cBhvr>
                                      <p:tavLst>
                                        <p:tav tm="0">
                                          <p:val>
                                            <p:strVal val="ppt_h"/>
                                          </p:val>
                                        </p:tav>
                                        <p:tav tm="100000">
                                          <p:val>
                                            <p:fltVal val="0"/>
                                          </p:val>
                                        </p:tav>
                                      </p:tavLst>
                                    </p:anim>
                                    <p:animEffect transition="out" filter="fade">
                                      <p:cBhvr>
                                        <p:cTn id="146" dur="600"/>
                                        <p:tgtEl>
                                          <p:spTgt spid="180"/>
                                        </p:tgtEl>
                                      </p:cBhvr>
                                    </p:animEffect>
                                    <p:set>
                                      <p:cBhvr>
                                        <p:cTn id="147" dur="1" fill="hold">
                                          <p:stCondLst>
                                            <p:cond delay="599"/>
                                          </p:stCondLst>
                                        </p:cTn>
                                        <p:tgtEl>
                                          <p:spTgt spid="180"/>
                                        </p:tgtEl>
                                        <p:attrNameLst>
                                          <p:attrName>style.visibility</p:attrName>
                                        </p:attrNameLst>
                                      </p:cBhvr>
                                      <p:to>
                                        <p:strVal val="hidden"/>
                                      </p:to>
                                    </p:set>
                                  </p:childTnLst>
                                </p:cTn>
                              </p:par>
                              <p:par>
                                <p:cTn id="148" presetID="53" presetClass="exit" presetSubtype="32" fill="hold" grpId="0" nodeType="withEffect">
                                  <p:stCondLst>
                                    <p:cond delay="1200"/>
                                  </p:stCondLst>
                                  <p:childTnLst>
                                    <p:anim calcmode="lin" valueType="num">
                                      <p:cBhvr>
                                        <p:cTn id="149" dur="600"/>
                                        <p:tgtEl>
                                          <p:spTgt spid="181"/>
                                        </p:tgtEl>
                                        <p:attrNameLst>
                                          <p:attrName>ppt_w</p:attrName>
                                        </p:attrNameLst>
                                      </p:cBhvr>
                                      <p:tavLst>
                                        <p:tav tm="0">
                                          <p:val>
                                            <p:strVal val="ppt_w"/>
                                          </p:val>
                                        </p:tav>
                                        <p:tav tm="100000">
                                          <p:val>
                                            <p:fltVal val="0"/>
                                          </p:val>
                                        </p:tav>
                                      </p:tavLst>
                                    </p:anim>
                                    <p:anim calcmode="lin" valueType="num">
                                      <p:cBhvr>
                                        <p:cTn id="150" dur="600"/>
                                        <p:tgtEl>
                                          <p:spTgt spid="181"/>
                                        </p:tgtEl>
                                        <p:attrNameLst>
                                          <p:attrName>ppt_h</p:attrName>
                                        </p:attrNameLst>
                                      </p:cBhvr>
                                      <p:tavLst>
                                        <p:tav tm="0">
                                          <p:val>
                                            <p:strVal val="ppt_h"/>
                                          </p:val>
                                        </p:tav>
                                        <p:tav tm="100000">
                                          <p:val>
                                            <p:fltVal val="0"/>
                                          </p:val>
                                        </p:tav>
                                      </p:tavLst>
                                    </p:anim>
                                    <p:animEffect transition="out" filter="fade">
                                      <p:cBhvr>
                                        <p:cTn id="151" dur="600"/>
                                        <p:tgtEl>
                                          <p:spTgt spid="181"/>
                                        </p:tgtEl>
                                      </p:cBhvr>
                                    </p:animEffect>
                                    <p:set>
                                      <p:cBhvr>
                                        <p:cTn id="152" dur="1" fill="hold">
                                          <p:stCondLst>
                                            <p:cond delay="599"/>
                                          </p:stCondLst>
                                        </p:cTn>
                                        <p:tgtEl>
                                          <p:spTgt spid="181"/>
                                        </p:tgtEl>
                                        <p:attrNameLst>
                                          <p:attrName>style.visibility</p:attrName>
                                        </p:attrNameLst>
                                      </p:cBhvr>
                                      <p:to>
                                        <p:strVal val="hidden"/>
                                      </p:to>
                                    </p:set>
                                  </p:childTnLst>
                                </p:cTn>
                              </p:par>
                              <p:par>
                                <p:cTn id="153" presetID="53" presetClass="exit" presetSubtype="32" fill="hold" grpId="0" nodeType="withEffect">
                                  <p:stCondLst>
                                    <p:cond delay="1200"/>
                                  </p:stCondLst>
                                  <p:childTnLst>
                                    <p:anim calcmode="lin" valueType="num">
                                      <p:cBhvr>
                                        <p:cTn id="154" dur="600"/>
                                        <p:tgtEl>
                                          <p:spTgt spid="157"/>
                                        </p:tgtEl>
                                        <p:attrNameLst>
                                          <p:attrName>ppt_w</p:attrName>
                                        </p:attrNameLst>
                                      </p:cBhvr>
                                      <p:tavLst>
                                        <p:tav tm="0">
                                          <p:val>
                                            <p:strVal val="ppt_w"/>
                                          </p:val>
                                        </p:tav>
                                        <p:tav tm="100000">
                                          <p:val>
                                            <p:fltVal val="0"/>
                                          </p:val>
                                        </p:tav>
                                      </p:tavLst>
                                    </p:anim>
                                    <p:anim calcmode="lin" valueType="num">
                                      <p:cBhvr>
                                        <p:cTn id="155" dur="600"/>
                                        <p:tgtEl>
                                          <p:spTgt spid="157"/>
                                        </p:tgtEl>
                                        <p:attrNameLst>
                                          <p:attrName>ppt_h</p:attrName>
                                        </p:attrNameLst>
                                      </p:cBhvr>
                                      <p:tavLst>
                                        <p:tav tm="0">
                                          <p:val>
                                            <p:strVal val="ppt_h"/>
                                          </p:val>
                                        </p:tav>
                                        <p:tav tm="100000">
                                          <p:val>
                                            <p:fltVal val="0"/>
                                          </p:val>
                                        </p:tav>
                                      </p:tavLst>
                                    </p:anim>
                                    <p:animEffect transition="out" filter="fade">
                                      <p:cBhvr>
                                        <p:cTn id="156" dur="600"/>
                                        <p:tgtEl>
                                          <p:spTgt spid="157"/>
                                        </p:tgtEl>
                                      </p:cBhvr>
                                    </p:animEffect>
                                    <p:set>
                                      <p:cBhvr>
                                        <p:cTn id="157" dur="1" fill="hold">
                                          <p:stCondLst>
                                            <p:cond delay="599"/>
                                          </p:stCondLst>
                                        </p:cTn>
                                        <p:tgtEl>
                                          <p:spTgt spid="157"/>
                                        </p:tgtEl>
                                        <p:attrNameLst>
                                          <p:attrName>style.visibility</p:attrName>
                                        </p:attrNameLst>
                                      </p:cBhvr>
                                      <p:to>
                                        <p:strVal val="hidden"/>
                                      </p:to>
                                    </p:set>
                                  </p:childTnLst>
                                </p:cTn>
                              </p:par>
                              <p:par>
                                <p:cTn id="158" presetID="53" presetClass="exit" presetSubtype="32" fill="hold" grpId="0" nodeType="withEffect">
                                  <p:stCondLst>
                                    <p:cond delay="1200"/>
                                  </p:stCondLst>
                                  <p:childTnLst>
                                    <p:anim calcmode="lin" valueType="num">
                                      <p:cBhvr>
                                        <p:cTn id="159" dur="600"/>
                                        <p:tgtEl>
                                          <p:spTgt spid="146"/>
                                        </p:tgtEl>
                                        <p:attrNameLst>
                                          <p:attrName>ppt_w</p:attrName>
                                        </p:attrNameLst>
                                      </p:cBhvr>
                                      <p:tavLst>
                                        <p:tav tm="0">
                                          <p:val>
                                            <p:strVal val="ppt_w"/>
                                          </p:val>
                                        </p:tav>
                                        <p:tav tm="100000">
                                          <p:val>
                                            <p:fltVal val="0"/>
                                          </p:val>
                                        </p:tav>
                                      </p:tavLst>
                                    </p:anim>
                                    <p:anim calcmode="lin" valueType="num">
                                      <p:cBhvr>
                                        <p:cTn id="160" dur="600"/>
                                        <p:tgtEl>
                                          <p:spTgt spid="146"/>
                                        </p:tgtEl>
                                        <p:attrNameLst>
                                          <p:attrName>ppt_h</p:attrName>
                                        </p:attrNameLst>
                                      </p:cBhvr>
                                      <p:tavLst>
                                        <p:tav tm="0">
                                          <p:val>
                                            <p:strVal val="ppt_h"/>
                                          </p:val>
                                        </p:tav>
                                        <p:tav tm="100000">
                                          <p:val>
                                            <p:fltVal val="0"/>
                                          </p:val>
                                        </p:tav>
                                      </p:tavLst>
                                    </p:anim>
                                    <p:animEffect transition="out" filter="fade">
                                      <p:cBhvr>
                                        <p:cTn id="161" dur="600"/>
                                        <p:tgtEl>
                                          <p:spTgt spid="146"/>
                                        </p:tgtEl>
                                      </p:cBhvr>
                                    </p:animEffect>
                                    <p:set>
                                      <p:cBhvr>
                                        <p:cTn id="162" dur="1" fill="hold">
                                          <p:stCondLst>
                                            <p:cond delay="599"/>
                                          </p:stCondLst>
                                        </p:cTn>
                                        <p:tgtEl>
                                          <p:spTgt spid="146"/>
                                        </p:tgtEl>
                                        <p:attrNameLst>
                                          <p:attrName>style.visibility</p:attrName>
                                        </p:attrNameLst>
                                      </p:cBhvr>
                                      <p:to>
                                        <p:strVal val="hidden"/>
                                      </p:to>
                                    </p:set>
                                  </p:childTnLst>
                                </p:cTn>
                              </p:par>
                              <p:par>
                                <p:cTn id="163" presetID="53" presetClass="exit" presetSubtype="32" fill="hold" grpId="0" nodeType="withEffect">
                                  <p:stCondLst>
                                    <p:cond delay="1200"/>
                                  </p:stCondLst>
                                  <p:childTnLst>
                                    <p:anim calcmode="lin" valueType="num">
                                      <p:cBhvr>
                                        <p:cTn id="164" dur="600"/>
                                        <p:tgtEl>
                                          <p:spTgt spid="149"/>
                                        </p:tgtEl>
                                        <p:attrNameLst>
                                          <p:attrName>ppt_w</p:attrName>
                                        </p:attrNameLst>
                                      </p:cBhvr>
                                      <p:tavLst>
                                        <p:tav tm="0">
                                          <p:val>
                                            <p:strVal val="ppt_w"/>
                                          </p:val>
                                        </p:tav>
                                        <p:tav tm="100000">
                                          <p:val>
                                            <p:fltVal val="0"/>
                                          </p:val>
                                        </p:tav>
                                      </p:tavLst>
                                    </p:anim>
                                    <p:anim calcmode="lin" valueType="num">
                                      <p:cBhvr>
                                        <p:cTn id="165" dur="600"/>
                                        <p:tgtEl>
                                          <p:spTgt spid="149"/>
                                        </p:tgtEl>
                                        <p:attrNameLst>
                                          <p:attrName>ppt_h</p:attrName>
                                        </p:attrNameLst>
                                      </p:cBhvr>
                                      <p:tavLst>
                                        <p:tav tm="0">
                                          <p:val>
                                            <p:strVal val="ppt_h"/>
                                          </p:val>
                                        </p:tav>
                                        <p:tav tm="100000">
                                          <p:val>
                                            <p:fltVal val="0"/>
                                          </p:val>
                                        </p:tav>
                                      </p:tavLst>
                                    </p:anim>
                                    <p:animEffect transition="out" filter="fade">
                                      <p:cBhvr>
                                        <p:cTn id="166" dur="600"/>
                                        <p:tgtEl>
                                          <p:spTgt spid="149"/>
                                        </p:tgtEl>
                                      </p:cBhvr>
                                    </p:animEffect>
                                    <p:set>
                                      <p:cBhvr>
                                        <p:cTn id="167" dur="1" fill="hold">
                                          <p:stCondLst>
                                            <p:cond delay="599"/>
                                          </p:stCondLst>
                                        </p:cTn>
                                        <p:tgtEl>
                                          <p:spTgt spid="149"/>
                                        </p:tgtEl>
                                        <p:attrNameLst>
                                          <p:attrName>style.visibility</p:attrName>
                                        </p:attrNameLst>
                                      </p:cBhvr>
                                      <p:to>
                                        <p:strVal val="hidden"/>
                                      </p:to>
                                    </p:set>
                                  </p:childTnLst>
                                </p:cTn>
                              </p:par>
                              <p:par>
                                <p:cTn id="168" presetID="53" presetClass="exit" presetSubtype="32" fill="hold" grpId="0" nodeType="withEffect">
                                  <p:stCondLst>
                                    <p:cond delay="1200"/>
                                  </p:stCondLst>
                                  <p:childTnLst>
                                    <p:anim calcmode="lin" valueType="num">
                                      <p:cBhvr>
                                        <p:cTn id="169" dur="600"/>
                                        <p:tgtEl>
                                          <p:spTgt spid="186"/>
                                        </p:tgtEl>
                                        <p:attrNameLst>
                                          <p:attrName>ppt_w</p:attrName>
                                        </p:attrNameLst>
                                      </p:cBhvr>
                                      <p:tavLst>
                                        <p:tav tm="0">
                                          <p:val>
                                            <p:strVal val="ppt_w"/>
                                          </p:val>
                                        </p:tav>
                                        <p:tav tm="100000">
                                          <p:val>
                                            <p:fltVal val="0"/>
                                          </p:val>
                                        </p:tav>
                                      </p:tavLst>
                                    </p:anim>
                                    <p:anim calcmode="lin" valueType="num">
                                      <p:cBhvr>
                                        <p:cTn id="170" dur="600"/>
                                        <p:tgtEl>
                                          <p:spTgt spid="186"/>
                                        </p:tgtEl>
                                        <p:attrNameLst>
                                          <p:attrName>ppt_h</p:attrName>
                                        </p:attrNameLst>
                                      </p:cBhvr>
                                      <p:tavLst>
                                        <p:tav tm="0">
                                          <p:val>
                                            <p:strVal val="ppt_h"/>
                                          </p:val>
                                        </p:tav>
                                        <p:tav tm="100000">
                                          <p:val>
                                            <p:fltVal val="0"/>
                                          </p:val>
                                        </p:tav>
                                      </p:tavLst>
                                    </p:anim>
                                    <p:animEffect transition="out" filter="fade">
                                      <p:cBhvr>
                                        <p:cTn id="171" dur="600"/>
                                        <p:tgtEl>
                                          <p:spTgt spid="186"/>
                                        </p:tgtEl>
                                      </p:cBhvr>
                                    </p:animEffect>
                                    <p:set>
                                      <p:cBhvr>
                                        <p:cTn id="172" dur="1" fill="hold">
                                          <p:stCondLst>
                                            <p:cond delay="599"/>
                                          </p:stCondLst>
                                        </p:cTn>
                                        <p:tgtEl>
                                          <p:spTgt spid="186"/>
                                        </p:tgtEl>
                                        <p:attrNameLst>
                                          <p:attrName>style.visibility</p:attrName>
                                        </p:attrNameLst>
                                      </p:cBhvr>
                                      <p:to>
                                        <p:strVal val="hidden"/>
                                      </p:to>
                                    </p:set>
                                  </p:childTnLst>
                                </p:cTn>
                              </p:par>
                              <p:par>
                                <p:cTn id="173" presetID="53" presetClass="exit" presetSubtype="32" fill="hold" grpId="0" nodeType="withEffect">
                                  <p:stCondLst>
                                    <p:cond delay="1400"/>
                                  </p:stCondLst>
                                  <p:childTnLst>
                                    <p:anim calcmode="lin" valueType="num">
                                      <p:cBhvr>
                                        <p:cTn id="174" dur="600"/>
                                        <p:tgtEl>
                                          <p:spTgt spid="355"/>
                                        </p:tgtEl>
                                        <p:attrNameLst>
                                          <p:attrName>ppt_w</p:attrName>
                                        </p:attrNameLst>
                                      </p:cBhvr>
                                      <p:tavLst>
                                        <p:tav tm="0">
                                          <p:val>
                                            <p:strVal val="ppt_w"/>
                                          </p:val>
                                        </p:tav>
                                        <p:tav tm="100000">
                                          <p:val>
                                            <p:fltVal val="0"/>
                                          </p:val>
                                        </p:tav>
                                      </p:tavLst>
                                    </p:anim>
                                    <p:anim calcmode="lin" valueType="num">
                                      <p:cBhvr>
                                        <p:cTn id="175" dur="600"/>
                                        <p:tgtEl>
                                          <p:spTgt spid="355"/>
                                        </p:tgtEl>
                                        <p:attrNameLst>
                                          <p:attrName>ppt_h</p:attrName>
                                        </p:attrNameLst>
                                      </p:cBhvr>
                                      <p:tavLst>
                                        <p:tav tm="0">
                                          <p:val>
                                            <p:strVal val="ppt_h"/>
                                          </p:val>
                                        </p:tav>
                                        <p:tav tm="100000">
                                          <p:val>
                                            <p:fltVal val="0"/>
                                          </p:val>
                                        </p:tav>
                                      </p:tavLst>
                                    </p:anim>
                                    <p:animEffect transition="out" filter="fade">
                                      <p:cBhvr>
                                        <p:cTn id="176" dur="600"/>
                                        <p:tgtEl>
                                          <p:spTgt spid="355"/>
                                        </p:tgtEl>
                                      </p:cBhvr>
                                    </p:animEffect>
                                    <p:set>
                                      <p:cBhvr>
                                        <p:cTn id="177" dur="1" fill="hold">
                                          <p:stCondLst>
                                            <p:cond delay="599"/>
                                          </p:stCondLst>
                                        </p:cTn>
                                        <p:tgtEl>
                                          <p:spTgt spid="355"/>
                                        </p:tgtEl>
                                        <p:attrNameLst>
                                          <p:attrName>style.visibility</p:attrName>
                                        </p:attrNameLst>
                                      </p:cBhvr>
                                      <p:to>
                                        <p:strVal val="hidden"/>
                                      </p:to>
                                    </p:set>
                                  </p:childTnLst>
                                </p:cTn>
                              </p:par>
                              <p:par>
                                <p:cTn id="178" presetID="53" presetClass="exit" presetSubtype="32" fill="hold" grpId="0" nodeType="withEffect">
                                  <p:stCondLst>
                                    <p:cond delay="1400"/>
                                  </p:stCondLst>
                                  <p:childTnLst>
                                    <p:anim calcmode="lin" valueType="num">
                                      <p:cBhvr>
                                        <p:cTn id="179" dur="600"/>
                                        <p:tgtEl>
                                          <p:spTgt spid="352"/>
                                        </p:tgtEl>
                                        <p:attrNameLst>
                                          <p:attrName>ppt_w</p:attrName>
                                        </p:attrNameLst>
                                      </p:cBhvr>
                                      <p:tavLst>
                                        <p:tav tm="0">
                                          <p:val>
                                            <p:strVal val="ppt_w"/>
                                          </p:val>
                                        </p:tav>
                                        <p:tav tm="100000">
                                          <p:val>
                                            <p:fltVal val="0"/>
                                          </p:val>
                                        </p:tav>
                                      </p:tavLst>
                                    </p:anim>
                                    <p:anim calcmode="lin" valueType="num">
                                      <p:cBhvr>
                                        <p:cTn id="180" dur="600"/>
                                        <p:tgtEl>
                                          <p:spTgt spid="352"/>
                                        </p:tgtEl>
                                        <p:attrNameLst>
                                          <p:attrName>ppt_h</p:attrName>
                                        </p:attrNameLst>
                                      </p:cBhvr>
                                      <p:tavLst>
                                        <p:tav tm="0">
                                          <p:val>
                                            <p:strVal val="ppt_h"/>
                                          </p:val>
                                        </p:tav>
                                        <p:tav tm="100000">
                                          <p:val>
                                            <p:fltVal val="0"/>
                                          </p:val>
                                        </p:tav>
                                      </p:tavLst>
                                    </p:anim>
                                    <p:animEffect transition="out" filter="fade">
                                      <p:cBhvr>
                                        <p:cTn id="181" dur="600"/>
                                        <p:tgtEl>
                                          <p:spTgt spid="352"/>
                                        </p:tgtEl>
                                      </p:cBhvr>
                                    </p:animEffect>
                                    <p:set>
                                      <p:cBhvr>
                                        <p:cTn id="182" dur="1" fill="hold">
                                          <p:stCondLst>
                                            <p:cond delay="599"/>
                                          </p:stCondLst>
                                        </p:cTn>
                                        <p:tgtEl>
                                          <p:spTgt spid="352"/>
                                        </p:tgtEl>
                                        <p:attrNameLst>
                                          <p:attrName>style.visibility</p:attrName>
                                        </p:attrNameLst>
                                      </p:cBhvr>
                                      <p:to>
                                        <p:strVal val="hidden"/>
                                      </p:to>
                                    </p:set>
                                  </p:childTnLst>
                                </p:cTn>
                              </p:par>
                              <p:par>
                                <p:cTn id="183" presetID="53" presetClass="exit" presetSubtype="32" fill="hold" grpId="0" nodeType="withEffect">
                                  <p:stCondLst>
                                    <p:cond delay="1400"/>
                                  </p:stCondLst>
                                  <p:childTnLst>
                                    <p:anim calcmode="lin" valueType="num">
                                      <p:cBhvr>
                                        <p:cTn id="184" dur="600"/>
                                        <p:tgtEl>
                                          <p:spTgt spid="182"/>
                                        </p:tgtEl>
                                        <p:attrNameLst>
                                          <p:attrName>ppt_w</p:attrName>
                                        </p:attrNameLst>
                                      </p:cBhvr>
                                      <p:tavLst>
                                        <p:tav tm="0">
                                          <p:val>
                                            <p:strVal val="ppt_w"/>
                                          </p:val>
                                        </p:tav>
                                        <p:tav tm="100000">
                                          <p:val>
                                            <p:fltVal val="0"/>
                                          </p:val>
                                        </p:tav>
                                      </p:tavLst>
                                    </p:anim>
                                    <p:anim calcmode="lin" valueType="num">
                                      <p:cBhvr>
                                        <p:cTn id="185" dur="600"/>
                                        <p:tgtEl>
                                          <p:spTgt spid="182"/>
                                        </p:tgtEl>
                                        <p:attrNameLst>
                                          <p:attrName>ppt_h</p:attrName>
                                        </p:attrNameLst>
                                      </p:cBhvr>
                                      <p:tavLst>
                                        <p:tav tm="0">
                                          <p:val>
                                            <p:strVal val="ppt_h"/>
                                          </p:val>
                                        </p:tav>
                                        <p:tav tm="100000">
                                          <p:val>
                                            <p:fltVal val="0"/>
                                          </p:val>
                                        </p:tav>
                                      </p:tavLst>
                                    </p:anim>
                                    <p:animEffect transition="out" filter="fade">
                                      <p:cBhvr>
                                        <p:cTn id="186" dur="600"/>
                                        <p:tgtEl>
                                          <p:spTgt spid="182"/>
                                        </p:tgtEl>
                                      </p:cBhvr>
                                    </p:animEffect>
                                    <p:set>
                                      <p:cBhvr>
                                        <p:cTn id="187" dur="1" fill="hold">
                                          <p:stCondLst>
                                            <p:cond delay="599"/>
                                          </p:stCondLst>
                                        </p:cTn>
                                        <p:tgtEl>
                                          <p:spTgt spid="182"/>
                                        </p:tgtEl>
                                        <p:attrNameLst>
                                          <p:attrName>style.visibility</p:attrName>
                                        </p:attrNameLst>
                                      </p:cBhvr>
                                      <p:to>
                                        <p:strVal val="hidden"/>
                                      </p:to>
                                    </p:set>
                                  </p:childTnLst>
                                </p:cTn>
                              </p:par>
                              <p:par>
                                <p:cTn id="188" presetID="53" presetClass="exit" presetSubtype="32" fill="hold" grpId="0" nodeType="withEffect">
                                  <p:stCondLst>
                                    <p:cond delay="1400"/>
                                  </p:stCondLst>
                                  <p:childTnLst>
                                    <p:anim calcmode="lin" valueType="num">
                                      <p:cBhvr>
                                        <p:cTn id="189" dur="600"/>
                                        <p:tgtEl>
                                          <p:spTgt spid="183"/>
                                        </p:tgtEl>
                                        <p:attrNameLst>
                                          <p:attrName>ppt_w</p:attrName>
                                        </p:attrNameLst>
                                      </p:cBhvr>
                                      <p:tavLst>
                                        <p:tav tm="0">
                                          <p:val>
                                            <p:strVal val="ppt_w"/>
                                          </p:val>
                                        </p:tav>
                                        <p:tav tm="100000">
                                          <p:val>
                                            <p:fltVal val="0"/>
                                          </p:val>
                                        </p:tav>
                                      </p:tavLst>
                                    </p:anim>
                                    <p:anim calcmode="lin" valueType="num">
                                      <p:cBhvr>
                                        <p:cTn id="190" dur="600"/>
                                        <p:tgtEl>
                                          <p:spTgt spid="183"/>
                                        </p:tgtEl>
                                        <p:attrNameLst>
                                          <p:attrName>ppt_h</p:attrName>
                                        </p:attrNameLst>
                                      </p:cBhvr>
                                      <p:tavLst>
                                        <p:tav tm="0">
                                          <p:val>
                                            <p:strVal val="ppt_h"/>
                                          </p:val>
                                        </p:tav>
                                        <p:tav tm="100000">
                                          <p:val>
                                            <p:fltVal val="0"/>
                                          </p:val>
                                        </p:tav>
                                      </p:tavLst>
                                    </p:anim>
                                    <p:animEffect transition="out" filter="fade">
                                      <p:cBhvr>
                                        <p:cTn id="191" dur="600"/>
                                        <p:tgtEl>
                                          <p:spTgt spid="183"/>
                                        </p:tgtEl>
                                      </p:cBhvr>
                                    </p:animEffect>
                                    <p:set>
                                      <p:cBhvr>
                                        <p:cTn id="192" dur="1" fill="hold">
                                          <p:stCondLst>
                                            <p:cond delay="599"/>
                                          </p:stCondLst>
                                        </p:cTn>
                                        <p:tgtEl>
                                          <p:spTgt spid="183"/>
                                        </p:tgtEl>
                                        <p:attrNameLst>
                                          <p:attrName>style.visibility</p:attrName>
                                        </p:attrNameLst>
                                      </p:cBhvr>
                                      <p:to>
                                        <p:strVal val="hidden"/>
                                      </p:to>
                                    </p:set>
                                  </p:childTnLst>
                                </p:cTn>
                              </p:par>
                              <p:par>
                                <p:cTn id="193" presetID="53" presetClass="exit" presetSubtype="32" fill="hold" grpId="0" nodeType="withEffect">
                                  <p:stCondLst>
                                    <p:cond delay="2200"/>
                                  </p:stCondLst>
                                  <p:childTnLst>
                                    <p:anim calcmode="lin" valueType="num">
                                      <p:cBhvr>
                                        <p:cTn id="194" dur="600"/>
                                        <p:tgtEl>
                                          <p:spTgt spid="436"/>
                                        </p:tgtEl>
                                        <p:attrNameLst>
                                          <p:attrName>ppt_w</p:attrName>
                                        </p:attrNameLst>
                                      </p:cBhvr>
                                      <p:tavLst>
                                        <p:tav tm="0">
                                          <p:val>
                                            <p:strVal val="ppt_w"/>
                                          </p:val>
                                        </p:tav>
                                        <p:tav tm="100000">
                                          <p:val>
                                            <p:fltVal val="0"/>
                                          </p:val>
                                        </p:tav>
                                      </p:tavLst>
                                    </p:anim>
                                    <p:anim calcmode="lin" valueType="num">
                                      <p:cBhvr>
                                        <p:cTn id="195" dur="600"/>
                                        <p:tgtEl>
                                          <p:spTgt spid="436"/>
                                        </p:tgtEl>
                                        <p:attrNameLst>
                                          <p:attrName>ppt_h</p:attrName>
                                        </p:attrNameLst>
                                      </p:cBhvr>
                                      <p:tavLst>
                                        <p:tav tm="0">
                                          <p:val>
                                            <p:strVal val="ppt_h"/>
                                          </p:val>
                                        </p:tav>
                                        <p:tav tm="100000">
                                          <p:val>
                                            <p:fltVal val="0"/>
                                          </p:val>
                                        </p:tav>
                                      </p:tavLst>
                                    </p:anim>
                                    <p:animEffect transition="out" filter="fade">
                                      <p:cBhvr>
                                        <p:cTn id="196" dur="600"/>
                                        <p:tgtEl>
                                          <p:spTgt spid="436"/>
                                        </p:tgtEl>
                                      </p:cBhvr>
                                    </p:animEffect>
                                    <p:set>
                                      <p:cBhvr>
                                        <p:cTn id="197" dur="1" fill="hold">
                                          <p:stCondLst>
                                            <p:cond delay="599"/>
                                          </p:stCondLst>
                                        </p:cTn>
                                        <p:tgtEl>
                                          <p:spTgt spid="436"/>
                                        </p:tgtEl>
                                        <p:attrNameLst>
                                          <p:attrName>style.visibility</p:attrName>
                                        </p:attrNameLst>
                                      </p:cBhvr>
                                      <p:to>
                                        <p:strVal val="hidden"/>
                                      </p:to>
                                    </p:set>
                                  </p:childTnLst>
                                </p:cTn>
                              </p:par>
                              <p:par>
                                <p:cTn id="198" presetID="53" presetClass="exit" presetSubtype="32" fill="hold" grpId="0" nodeType="withEffect">
                                  <p:stCondLst>
                                    <p:cond delay="2200"/>
                                  </p:stCondLst>
                                  <p:childTnLst>
                                    <p:anim calcmode="lin" valueType="num">
                                      <p:cBhvr>
                                        <p:cTn id="199" dur="600"/>
                                        <p:tgtEl>
                                          <p:spTgt spid="375"/>
                                        </p:tgtEl>
                                        <p:attrNameLst>
                                          <p:attrName>ppt_w</p:attrName>
                                        </p:attrNameLst>
                                      </p:cBhvr>
                                      <p:tavLst>
                                        <p:tav tm="0">
                                          <p:val>
                                            <p:strVal val="ppt_w"/>
                                          </p:val>
                                        </p:tav>
                                        <p:tav tm="100000">
                                          <p:val>
                                            <p:fltVal val="0"/>
                                          </p:val>
                                        </p:tav>
                                      </p:tavLst>
                                    </p:anim>
                                    <p:anim calcmode="lin" valueType="num">
                                      <p:cBhvr>
                                        <p:cTn id="200" dur="600"/>
                                        <p:tgtEl>
                                          <p:spTgt spid="375"/>
                                        </p:tgtEl>
                                        <p:attrNameLst>
                                          <p:attrName>ppt_h</p:attrName>
                                        </p:attrNameLst>
                                      </p:cBhvr>
                                      <p:tavLst>
                                        <p:tav tm="0">
                                          <p:val>
                                            <p:strVal val="ppt_h"/>
                                          </p:val>
                                        </p:tav>
                                        <p:tav tm="100000">
                                          <p:val>
                                            <p:fltVal val="0"/>
                                          </p:val>
                                        </p:tav>
                                      </p:tavLst>
                                    </p:anim>
                                    <p:animEffect transition="out" filter="fade">
                                      <p:cBhvr>
                                        <p:cTn id="201" dur="600"/>
                                        <p:tgtEl>
                                          <p:spTgt spid="375"/>
                                        </p:tgtEl>
                                      </p:cBhvr>
                                    </p:animEffect>
                                    <p:set>
                                      <p:cBhvr>
                                        <p:cTn id="202" dur="1" fill="hold">
                                          <p:stCondLst>
                                            <p:cond delay="599"/>
                                          </p:stCondLst>
                                        </p:cTn>
                                        <p:tgtEl>
                                          <p:spTgt spid="375"/>
                                        </p:tgtEl>
                                        <p:attrNameLst>
                                          <p:attrName>style.visibility</p:attrName>
                                        </p:attrNameLst>
                                      </p:cBhvr>
                                      <p:to>
                                        <p:strVal val="hidden"/>
                                      </p:to>
                                    </p:set>
                                  </p:childTnLst>
                                </p:cTn>
                              </p:par>
                              <p:par>
                                <p:cTn id="203" presetID="53" presetClass="exit" presetSubtype="32" fill="hold" grpId="0" nodeType="withEffect">
                                  <p:stCondLst>
                                    <p:cond delay="2200"/>
                                  </p:stCondLst>
                                  <p:childTnLst>
                                    <p:anim calcmode="lin" valueType="num">
                                      <p:cBhvr>
                                        <p:cTn id="204" dur="600"/>
                                        <p:tgtEl>
                                          <p:spTgt spid="376"/>
                                        </p:tgtEl>
                                        <p:attrNameLst>
                                          <p:attrName>ppt_w</p:attrName>
                                        </p:attrNameLst>
                                      </p:cBhvr>
                                      <p:tavLst>
                                        <p:tav tm="0">
                                          <p:val>
                                            <p:strVal val="ppt_w"/>
                                          </p:val>
                                        </p:tav>
                                        <p:tav tm="100000">
                                          <p:val>
                                            <p:fltVal val="0"/>
                                          </p:val>
                                        </p:tav>
                                      </p:tavLst>
                                    </p:anim>
                                    <p:anim calcmode="lin" valueType="num">
                                      <p:cBhvr>
                                        <p:cTn id="205" dur="600"/>
                                        <p:tgtEl>
                                          <p:spTgt spid="376"/>
                                        </p:tgtEl>
                                        <p:attrNameLst>
                                          <p:attrName>ppt_h</p:attrName>
                                        </p:attrNameLst>
                                      </p:cBhvr>
                                      <p:tavLst>
                                        <p:tav tm="0">
                                          <p:val>
                                            <p:strVal val="ppt_h"/>
                                          </p:val>
                                        </p:tav>
                                        <p:tav tm="100000">
                                          <p:val>
                                            <p:fltVal val="0"/>
                                          </p:val>
                                        </p:tav>
                                      </p:tavLst>
                                    </p:anim>
                                    <p:animEffect transition="out" filter="fade">
                                      <p:cBhvr>
                                        <p:cTn id="206" dur="600"/>
                                        <p:tgtEl>
                                          <p:spTgt spid="376"/>
                                        </p:tgtEl>
                                      </p:cBhvr>
                                    </p:animEffect>
                                    <p:set>
                                      <p:cBhvr>
                                        <p:cTn id="207" dur="1" fill="hold">
                                          <p:stCondLst>
                                            <p:cond delay="599"/>
                                          </p:stCondLst>
                                        </p:cTn>
                                        <p:tgtEl>
                                          <p:spTgt spid="376"/>
                                        </p:tgtEl>
                                        <p:attrNameLst>
                                          <p:attrName>style.visibility</p:attrName>
                                        </p:attrNameLst>
                                      </p:cBhvr>
                                      <p:to>
                                        <p:strVal val="hidden"/>
                                      </p:to>
                                    </p:set>
                                  </p:childTnLst>
                                </p:cTn>
                              </p:par>
                              <p:par>
                                <p:cTn id="208" presetID="53" presetClass="exit" presetSubtype="32" fill="hold" grpId="0" nodeType="withEffect">
                                  <p:stCondLst>
                                    <p:cond delay="2200"/>
                                  </p:stCondLst>
                                  <p:childTnLst>
                                    <p:anim calcmode="lin" valueType="num">
                                      <p:cBhvr>
                                        <p:cTn id="209" dur="600"/>
                                        <p:tgtEl>
                                          <p:spTgt spid="378"/>
                                        </p:tgtEl>
                                        <p:attrNameLst>
                                          <p:attrName>ppt_w</p:attrName>
                                        </p:attrNameLst>
                                      </p:cBhvr>
                                      <p:tavLst>
                                        <p:tav tm="0">
                                          <p:val>
                                            <p:strVal val="ppt_w"/>
                                          </p:val>
                                        </p:tav>
                                        <p:tav tm="100000">
                                          <p:val>
                                            <p:fltVal val="0"/>
                                          </p:val>
                                        </p:tav>
                                      </p:tavLst>
                                    </p:anim>
                                    <p:anim calcmode="lin" valueType="num">
                                      <p:cBhvr>
                                        <p:cTn id="210" dur="600"/>
                                        <p:tgtEl>
                                          <p:spTgt spid="378"/>
                                        </p:tgtEl>
                                        <p:attrNameLst>
                                          <p:attrName>ppt_h</p:attrName>
                                        </p:attrNameLst>
                                      </p:cBhvr>
                                      <p:tavLst>
                                        <p:tav tm="0">
                                          <p:val>
                                            <p:strVal val="ppt_h"/>
                                          </p:val>
                                        </p:tav>
                                        <p:tav tm="100000">
                                          <p:val>
                                            <p:fltVal val="0"/>
                                          </p:val>
                                        </p:tav>
                                      </p:tavLst>
                                    </p:anim>
                                    <p:animEffect transition="out" filter="fade">
                                      <p:cBhvr>
                                        <p:cTn id="211" dur="600"/>
                                        <p:tgtEl>
                                          <p:spTgt spid="378"/>
                                        </p:tgtEl>
                                      </p:cBhvr>
                                    </p:animEffect>
                                    <p:set>
                                      <p:cBhvr>
                                        <p:cTn id="212" dur="1" fill="hold">
                                          <p:stCondLst>
                                            <p:cond delay="599"/>
                                          </p:stCondLst>
                                        </p:cTn>
                                        <p:tgtEl>
                                          <p:spTgt spid="378"/>
                                        </p:tgtEl>
                                        <p:attrNameLst>
                                          <p:attrName>style.visibility</p:attrName>
                                        </p:attrNameLst>
                                      </p:cBhvr>
                                      <p:to>
                                        <p:strVal val="hidden"/>
                                      </p:to>
                                    </p:set>
                                  </p:childTnLst>
                                </p:cTn>
                              </p:par>
                              <p:par>
                                <p:cTn id="213" presetID="53" presetClass="exit" presetSubtype="32" fill="hold" grpId="0" nodeType="withEffect">
                                  <p:stCondLst>
                                    <p:cond delay="2200"/>
                                  </p:stCondLst>
                                  <p:childTnLst>
                                    <p:anim calcmode="lin" valueType="num">
                                      <p:cBhvr>
                                        <p:cTn id="214" dur="600"/>
                                        <p:tgtEl>
                                          <p:spTgt spid="379"/>
                                        </p:tgtEl>
                                        <p:attrNameLst>
                                          <p:attrName>ppt_w</p:attrName>
                                        </p:attrNameLst>
                                      </p:cBhvr>
                                      <p:tavLst>
                                        <p:tav tm="0">
                                          <p:val>
                                            <p:strVal val="ppt_w"/>
                                          </p:val>
                                        </p:tav>
                                        <p:tav tm="100000">
                                          <p:val>
                                            <p:fltVal val="0"/>
                                          </p:val>
                                        </p:tav>
                                      </p:tavLst>
                                    </p:anim>
                                    <p:anim calcmode="lin" valueType="num">
                                      <p:cBhvr>
                                        <p:cTn id="215" dur="600"/>
                                        <p:tgtEl>
                                          <p:spTgt spid="379"/>
                                        </p:tgtEl>
                                        <p:attrNameLst>
                                          <p:attrName>ppt_h</p:attrName>
                                        </p:attrNameLst>
                                      </p:cBhvr>
                                      <p:tavLst>
                                        <p:tav tm="0">
                                          <p:val>
                                            <p:strVal val="ppt_h"/>
                                          </p:val>
                                        </p:tav>
                                        <p:tav tm="100000">
                                          <p:val>
                                            <p:fltVal val="0"/>
                                          </p:val>
                                        </p:tav>
                                      </p:tavLst>
                                    </p:anim>
                                    <p:animEffect transition="out" filter="fade">
                                      <p:cBhvr>
                                        <p:cTn id="216" dur="600"/>
                                        <p:tgtEl>
                                          <p:spTgt spid="379"/>
                                        </p:tgtEl>
                                      </p:cBhvr>
                                    </p:animEffect>
                                    <p:set>
                                      <p:cBhvr>
                                        <p:cTn id="217" dur="1" fill="hold">
                                          <p:stCondLst>
                                            <p:cond delay="599"/>
                                          </p:stCondLst>
                                        </p:cTn>
                                        <p:tgtEl>
                                          <p:spTgt spid="379"/>
                                        </p:tgtEl>
                                        <p:attrNameLst>
                                          <p:attrName>style.visibility</p:attrName>
                                        </p:attrNameLst>
                                      </p:cBhvr>
                                      <p:to>
                                        <p:strVal val="hidden"/>
                                      </p:to>
                                    </p:set>
                                  </p:childTnLst>
                                </p:cTn>
                              </p:par>
                              <p:par>
                                <p:cTn id="218" presetID="53" presetClass="exit" presetSubtype="32" fill="hold" grpId="0" nodeType="withEffect">
                                  <p:stCondLst>
                                    <p:cond delay="2200"/>
                                  </p:stCondLst>
                                  <p:childTnLst>
                                    <p:anim calcmode="lin" valueType="num">
                                      <p:cBhvr>
                                        <p:cTn id="219" dur="600"/>
                                        <p:tgtEl>
                                          <p:spTgt spid="388"/>
                                        </p:tgtEl>
                                        <p:attrNameLst>
                                          <p:attrName>ppt_w</p:attrName>
                                        </p:attrNameLst>
                                      </p:cBhvr>
                                      <p:tavLst>
                                        <p:tav tm="0">
                                          <p:val>
                                            <p:strVal val="ppt_w"/>
                                          </p:val>
                                        </p:tav>
                                        <p:tav tm="100000">
                                          <p:val>
                                            <p:fltVal val="0"/>
                                          </p:val>
                                        </p:tav>
                                      </p:tavLst>
                                    </p:anim>
                                    <p:anim calcmode="lin" valueType="num">
                                      <p:cBhvr>
                                        <p:cTn id="220" dur="600"/>
                                        <p:tgtEl>
                                          <p:spTgt spid="388"/>
                                        </p:tgtEl>
                                        <p:attrNameLst>
                                          <p:attrName>ppt_h</p:attrName>
                                        </p:attrNameLst>
                                      </p:cBhvr>
                                      <p:tavLst>
                                        <p:tav tm="0">
                                          <p:val>
                                            <p:strVal val="ppt_h"/>
                                          </p:val>
                                        </p:tav>
                                        <p:tav tm="100000">
                                          <p:val>
                                            <p:fltVal val="0"/>
                                          </p:val>
                                        </p:tav>
                                      </p:tavLst>
                                    </p:anim>
                                    <p:animEffect transition="out" filter="fade">
                                      <p:cBhvr>
                                        <p:cTn id="221" dur="600"/>
                                        <p:tgtEl>
                                          <p:spTgt spid="388"/>
                                        </p:tgtEl>
                                      </p:cBhvr>
                                    </p:animEffect>
                                    <p:set>
                                      <p:cBhvr>
                                        <p:cTn id="222" dur="1" fill="hold">
                                          <p:stCondLst>
                                            <p:cond delay="599"/>
                                          </p:stCondLst>
                                        </p:cTn>
                                        <p:tgtEl>
                                          <p:spTgt spid="388"/>
                                        </p:tgtEl>
                                        <p:attrNameLst>
                                          <p:attrName>style.visibility</p:attrName>
                                        </p:attrNameLst>
                                      </p:cBhvr>
                                      <p:to>
                                        <p:strVal val="hidden"/>
                                      </p:to>
                                    </p:set>
                                  </p:childTnLst>
                                </p:cTn>
                              </p:par>
                              <p:par>
                                <p:cTn id="223" presetID="53" presetClass="exit" presetSubtype="32" fill="hold" grpId="0" nodeType="withEffect">
                                  <p:stCondLst>
                                    <p:cond delay="2200"/>
                                  </p:stCondLst>
                                  <p:childTnLst>
                                    <p:anim calcmode="lin" valueType="num">
                                      <p:cBhvr>
                                        <p:cTn id="224" dur="600"/>
                                        <p:tgtEl>
                                          <p:spTgt spid="384"/>
                                        </p:tgtEl>
                                        <p:attrNameLst>
                                          <p:attrName>ppt_w</p:attrName>
                                        </p:attrNameLst>
                                      </p:cBhvr>
                                      <p:tavLst>
                                        <p:tav tm="0">
                                          <p:val>
                                            <p:strVal val="ppt_w"/>
                                          </p:val>
                                        </p:tav>
                                        <p:tav tm="100000">
                                          <p:val>
                                            <p:fltVal val="0"/>
                                          </p:val>
                                        </p:tav>
                                      </p:tavLst>
                                    </p:anim>
                                    <p:anim calcmode="lin" valueType="num">
                                      <p:cBhvr>
                                        <p:cTn id="225" dur="600"/>
                                        <p:tgtEl>
                                          <p:spTgt spid="384"/>
                                        </p:tgtEl>
                                        <p:attrNameLst>
                                          <p:attrName>ppt_h</p:attrName>
                                        </p:attrNameLst>
                                      </p:cBhvr>
                                      <p:tavLst>
                                        <p:tav tm="0">
                                          <p:val>
                                            <p:strVal val="ppt_h"/>
                                          </p:val>
                                        </p:tav>
                                        <p:tav tm="100000">
                                          <p:val>
                                            <p:fltVal val="0"/>
                                          </p:val>
                                        </p:tav>
                                      </p:tavLst>
                                    </p:anim>
                                    <p:animEffect transition="out" filter="fade">
                                      <p:cBhvr>
                                        <p:cTn id="226" dur="600"/>
                                        <p:tgtEl>
                                          <p:spTgt spid="384"/>
                                        </p:tgtEl>
                                      </p:cBhvr>
                                    </p:animEffect>
                                    <p:set>
                                      <p:cBhvr>
                                        <p:cTn id="227" dur="1" fill="hold">
                                          <p:stCondLst>
                                            <p:cond delay="599"/>
                                          </p:stCondLst>
                                        </p:cTn>
                                        <p:tgtEl>
                                          <p:spTgt spid="384"/>
                                        </p:tgtEl>
                                        <p:attrNameLst>
                                          <p:attrName>style.visibility</p:attrName>
                                        </p:attrNameLst>
                                      </p:cBhvr>
                                      <p:to>
                                        <p:strVal val="hidden"/>
                                      </p:to>
                                    </p:set>
                                  </p:childTnLst>
                                </p:cTn>
                              </p:par>
                              <p:par>
                                <p:cTn id="228" presetID="53" presetClass="exit" presetSubtype="32" fill="hold" grpId="0" nodeType="withEffect">
                                  <p:stCondLst>
                                    <p:cond delay="2200"/>
                                  </p:stCondLst>
                                  <p:childTnLst>
                                    <p:anim calcmode="lin" valueType="num">
                                      <p:cBhvr>
                                        <p:cTn id="229" dur="600"/>
                                        <p:tgtEl>
                                          <p:spTgt spid="387"/>
                                        </p:tgtEl>
                                        <p:attrNameLst>
                                          <p:attrName>ppt_w</p:attrName>
                                        </p:attrNameLst>
                                      </p:cBhvr>
                                      <p:tavLst>
                                        <p:tav tm="0">
                                          <p:val>
                                            <p:strVal val="ppt_w"/>
                                          </p:val>
                                        </p:tav>
                                        <p:tav tm="100000">
                                          <p:val>
                                            <p:fltVal val="0"/>
                                          </p:val>
                                        </p:tav>
                                      </p:tavLst>
                                    </p:anim>
                                    <p:anim calcmode="lin" valueType="num">
                                      <p:cBhvr>
                                        <p:cTn id="230" dur="600"/>
                                        <p:tgtEl>
                                          <p:spTgt spid="387"/>
                                        </p:tgtEl>
                                        <p:attrNameLst>
                                          <p:attrName>ppt_h</p:attrName>
                                        </p:attrNameLst>
                                      </p:cBhvr>
                                      <p:tavLst>
                                        <p:tav tm="0">
                                          <p:val>
                                            <p:strVal val="ppt_h"/>
                                          </p:val>
                                        </p:tav>
                                        <p:tav tm="100000">
                                          <p:val>
                                            <p:fltVal val="0"/>
                                          </p:val>
                                        </p:tav>
                                      </p:tavLst>
                                    </p:anim>
                                    <p:animEffect transition="out" filter="fade">
                                      <p:cBhvr>
                                        <p:cTn id="231" dur="600"/>
                                        <p:tgtEl>
                                          <p:spTgt spid="387"/>
                                        </p:tgtEl>
                                      </p:cBhvr>
                                    </p:animEffect>
                                    <p:set>
                                      <p:cBhvr>
                                        <p:cTn id="232" dur="1" fill="hold">
                                          <p:stCondLst>
                                            <p:cond delay="599"/>
                                          </p:stCondLst>
                                        </p:cTn>
                                        <p:tgtEl>
                                          <p:spTgt spid="387"/>
                                        </p:tgtEl>
                                        <p:attrNameLst>
                                          <p:attrName>style.visibility</p:attrName>
                                        </p:attrNameLst>
                                      </p:cBhvr>
                                      <p:to>
                                        <p:strVal val="hidden"/>
                                      </p:to>
                                    </p:set>
                                  </p:childTnLst>
                                </p:cTn>
                              </p:par>
                              <p:par>
                                <p:cTn id="233" presetID="53" presetClass="exit" presetSubtype="32" fill="hold" grpId="0" nodeType="withEffect">
                                  <p:stCondLst>
                                    <p:cond delay="2200"/>
                                  </p:stCondLst>
                                  <p:childTnLst>
                                    <p:anim calcmode="lin" valueType="num">
                                      <p:cBhvr>
                                        <p:cTn id="234" dur="600"/>
                                        <p:tgtEl>
                                          <p:spTgt spid="396"/>
                                        </p:tgtEl>
                                        <p:attrNameLst>
                                          <p:attrName>ppt_w</p:attrName>
                                        </p:attrNameLst>
                                      </p:cBhvr>
                                      <p:tavLst>
                                        <p:tav tm="0">
                                          <p:val>
                                            <p:strVal val="ppt_w"/>
                                          </p:val>
                                        </p:tav>
                                        <p:tav tm="100000">
                                          <p:val>
                                            <p:fltVal val="0"/>
                                          </p:val>
                                        </p:tav>
                                      </p:tavLst>
                                    </p:anim>
                                    <p:anim calcmode="lin" valueType="num">
                                      <p:cBhvr>
                                        <p:cTn id="235" dur="600"/>
                                        <p:tgtEl>
                                          <p:spTgt spid="396"/>
                                        </p:tgtEl>
                                        <p:attrNameLst>
                                          <p:attrName>ppt_h</p:attrName>
                                        </p:attrNameLst>
                                      </p:cBhvr>
                                      <p:tavLst>
                                        <p:tav tm="0">
                                          <p:val>
                                            <p:strVal val="ppt_h"/>
                                          </p:val>
                                        </p:tav>
                                        <p:tav tm="100000">
                                          <p:val>
                                            <p:fltVal val="0"/>
                                          </p:val>
                                        </p:tav>
                                      </p:tavLst>
                                    </p:anim>
                                    <p:animEffect transition="out" filter="fade">
                                      <p:cBhvr>
                                        <p:cTn id="236" dur="600"/>
                                        <p:tgtEl>
                                          <p:spTgt spid="396"/>
                                        </p:tgtEl>
                                      </p:cBhvr>
                                    </p:animEffect>
                                    <p:set>
                                      <p:cBhvr>
                                        <p:cTn id="237" dur="1" fill="hold">
                                          <p:stCondLst>
                                            <p:cond delay="599"/>
                                          </p:stCondLst>
                                        </p:cTn>
                                        <p:tgtEl>
                                          <p:spTgt spid="396"/>
                                        </p:tgtEl>
                                        <p:attrNameLst>
                                          <p:attrName>style.visibility</p:attrName>
                                        </p:attrNameLst>
                                      </p:cBhvr>
                                      <p:to>
                                        <p:strVal val="hidden"/>
                                      </p:to>
                                    </p:set>
                                  </p:childTnLst>
                                </p:cTn>
                              </p:par>
                              <p:par>
                                <p:cTn id="238" presetID="53" presetClass="exit" presetSubtype="32" fill="hold" grpId="0" nodeType="withEffect">
                                  <p:stCondLst>
                                    <p:cond delay="2200"/>
                                  </p:stCondLst>
                                  <p:childTnLst>
                                    <p:anim calcmode="lin" valueType="num">
                                      <p:cBhvr>
                                        <p:cTn id="239" dur="600"/>
                                        <p:tgtEl>
                                          <p:spTgt spid="397"/>
                                        </p:tgtEl>
                                        <p:attrNameLst>
                                          <p:attrName>ppt_w</p:attrName>
                                        </p:attrNameLst>
                                      </p:cBhvr>
                                      <p:tavLst>
                                        <p:tav tm="0">
                                          <p:val>
                                            <p:strVal val="ppt_w"/>
                                          </p:val>
                                        </p:tav>
                                        <p:tav tm="100000">
                                          <p:val>
                                            <p:fltVal val="0"/>
                                          </p:val>
                                        </p:tav>
                                      </p:tavLst>
                                    </p:anim>
                                    <p:anim calcmode="lin" valueType="num">
                                      <p:cBhvr>
                                        <p:cTn id="240" dur="600"/>
                                        <p:tgtEl>
                                          <p:spTgt spid="397"/>
                                        </p:tgtEl>
                                        <p:attrNameLst>
                                          <p:attrName>ppt_h</p:attrName>
                                        </p:attrNameLst>
                                      </p:cBhvr>
                                      <p:tavLst>
                                        <p:tav tm="0">
                                          <p:val>
                                            <p:strVal val="ppt_h"/>
                                          </p:val>
                                        </p:tav>
                                        <p:tav tm="100000">
                                          <p:val>
                                            <p:fltVal val="0"/>
                                          </p:val>
                                        </p:tav>
                                      </p:tavLst>
                                    </p:anim>
                                    <p:animEffect transition="out" filter="fade">
                                      <p:cBhvr>
                                        <p:cTn id="241" dur="600"/>
                                        <p:tgtEl>
                                          <p:spTgt spid="397"/>
                                        </p:tgtEl>
                                      </p:cBhvr>
                                    </p:animEffect>
                                    <p:set>
                                      <p:cBhvr>
                                        <p:cTn id="242" dur="1" fill="hold">
                                          <p:stCondLst>
                                            <p:cond delay="599"/>
                                          </p:stCondLst>
                                        </p:cTn>
                                        <p:tgtEl>
                                          <p:spTgt spid="397"/>
                                        </p:tgtEl>
                                        <p:attrNameLst>
                                          <p:attrName>style.visibility</p:attrName>
                                        </p:attrNameLst>
                                      </p:cBhvr>
                                      <p:to>
                                        <p:strVal val="hidden"/>
                                      </p:to>
                                    </p:set>
                                  </p:childTnLst>
                                </p:cTn>
                              </p:par>
                              <p:par>
                                <p:cTn id="243" presetID="53" presetClass="exit" presetSubtype="32" fill="hold" grpId="0" nodeType="withEffect">
                                  <p:stCondLst>
                                    <p:cond delay="2200"/>
                                  </p:stCondLst>
                                  <p:childTnLst>
                                    <p:anim calcmode="lin" valueType="num">
                                      <p:cBhvr>
                                        <p:cTn id="244" dur="600"/>
                                        <p:tgtEl>
                                          <p:spTgt spid="413"/>
                                        </p:tgtEl>
                                        <p:attrNameLst>
                                          <p:attrName>ppt_w</p:attrName>
                                        </p:attrNameLst>
                                      </p:cBhvr>
                                      <p:tavLst>
                                        <p:tav tm="0">
                                          <p:val>
                                            <p:strVal val="ppt_w"/>
                                          </p:val>
                                        </p:tav>
                                        <p:tav tm="100000">
                                          <p:val>
                                            <p:fltVal val="0"/>
                                          </p:val>
                                        </p:tav>
                                      </p:tavLst>
                                    </p:anim>
                                    <p:anim calcmode="lin" valueType="num">
                                      <p:cBhvr>
                                        <p:cTn id="245" dur="600"/>
                                        <p:tgtEl>
                                          <p:spTgt spid="413"/>
                                        </p:tgtEl>
                                        <p:attrNameLst>
                                          <p:attrName>ppt_h</p:attrName>
                                        </p:attrNameLst>
                                      </p:cBhvr>
                                      <p:tavLst>
                                        <p:tav tm="0">
                                          <p:val>
                                            <p:strVal val="ppt_h"/>
                                          </p:val>
                                        </p:tav>
                                        <p:tav tm="100000">
                                          <p:val>
                                            <p:fltVal val="0"/>
                                          </p:val>
                                        </p:tav>
                                      </p:tavLst>
                                    </p:anim>
                                    <p:animEffect transition="out" filter="fade">
                                      <p:cBhvr>
                                        <p:cTn id="246" dur="600"/>
                                        <p:tgtEl>
                                          <p:spTgt spid="413"/>
                                        </p:tgtEl>
                                      </p:cBhvr>
                                    </p:animEffect>
                                    <p:set>
                                      <p:cBhvr>
                                        <p:cTn id="247" dur="1" fill="hold">
                                          <p:stCondLst>
                                            <p:cond delay="599"/>
                                          </p:stCondLst>
                                        </p:cTn>
                                        <p:tgtEl>
                                          <p:spTgt spid="413"/>
                                        </p:tgtEl>
                                        <p:attrNameLst>
                                          <p:attrName>style.visibility</p:attrName>
                                        </p:attrNameLst>
                                      </p:cBhvr>
                                      <p:to>
                                        <p:strVal val="hidden"/>
                                      </p:to>
                                    </p:set>
                                  </p:childTnLst>
                                </p:cTn>
                              </p:par>
                              <p:par>
                                <p:cTn id="248" presetID="53" presetClass="exit" presetSubtype="32" fill="hold" grpId="0" nodeType="withEffect">
                                  <p:stCondLst>
                                    <p:cond delay="2200"/>
                                  </p:stCondLst>
                                  <p:childTnLst>
                                    <p:anim calcmode="lin" valueType="num">
                                      <p:cBhvr>
                                        <p:cTn id="249" dur="600"/>
                                        <p:tgtEl>
                                          <p:spTgt spid="414"/>
                                        </p:tgtEl>
                                        <p:attrNameLst>
                                          <p:attrName>ppt_w</p:attrName>
                                        </p:attrNameLst>
                                      </p:cBhvr>
                                      <p:tavLst>
                                        <p:tav tm="0">
                                          <p:val>
                                            <p:strVal val="ppt_w"/>
                                          </p:val>
                                        </p:tav>
                                        <p:tav tm="100000">
                                          <p:val>
                                            <p:fltVal val="0"/>
                                          </p:val>
                                        </p:tav>
                                      </p:tavLst>
                                    </p:anim>
                                    <p:anim calcmode="lin" valueType="num">
                                      <p:cBhvr>
                                        <p:cTn id="250" dur="600"/>
                                        <p:tgtEl>
                                          <p:spTgt spid="414"/>
                                        </p:tgtEl>
                                        <p:attrNameLst>
                                          <p:attrName>ppt_h</p:attrName>
                                        </p:attrNameLst>
                                      </p:cBhvr>
                                      <p:tavLst>
                                        <p:tav tm="0">
                                          <p:val>
                                            <p:strVal val="ppt_h"/>
                                          </p:val>
                                        </p:tav>
                                        <p:tav tm="100000">
                                          <p:val>
                                            <p:fltVal val="0"/>
                                          </p:val>
                                        </p:tav>
                                      </p:tavLst>
                                    </p:anim>
                                    <p:animEffect transition="out" filter="fade">
                                      <p:cBhvr>
                                        <p:cTn id="251" dur="600"/>
                                        <p:tgtEl>
                                          <p:spTgt spid="414"/>
                                        </p:tgtEl>
                                      </p:cBhvr>
                                    </p:animEffect>
                                    <p:set>
                                      <p:cBhvr>
                                        <p:cTn id="252" dur="1" fill="hold">
                                          <p:stCondLst>
                                            <p:cond delay="599"/>
                                          </p:stCondLst>
                                        </p:cTn>
                                        <p:tgtEl>
                                          <p:spTgt spid="414"/>
                                        </p:tgtEl>
                                        <p:attrNameLst>
                                          <p:attrName>style.visibility</p:attrName>
                                        </p:attrNameLst>
                                      </p:cBhvr>
                                      <p:to>
                                        <p:strVal val="hidden"/>
                                      </p:to>
                                    </p:set>
                                  </p:childTnLst>
                                </p:cTn>
                              </p:par>
                              <p:par>
                                <p:cTn id="253" presetID="53" presetClass="exit" presetSubtype="32" fill="hold" grpId="0" nodeType="withEffect">
                                  <p:stCondLst>
                                    <p:cond delay="0"/>
                                  </p:stCondLst>
                                  <p:childTnLst>
                                    <p:anim calcmode="lin" valueType="num">
                                      <p:cBhvr>
                                        <p:cTn id="254" dur="600"/>
                                        <p:tgtEl>
                                          <p:spTgt spid="449"/>
                                        </p:tgtEl>
                                        <p:attrNameLst>
                                          <p:attrName>ppt_w</p:attrName>
                                        </p:attrNameLst>
                                      </p:cBhvr>
                                      <p:tavLst>
                                        <p:tav tm="0">
                                          <p:val>
                                            <p:strVal val="ppt_w"/>
                                          </p:val>
                                        </p:tav>
                                        <p:tav tm="100000">
                                          <p:val>
                                            <p:fltVal val="0"/>
                                          </p:val>
                                        </p:tav>
                                      </p:tavLst>
                                    </p:anim>
                                    <p:anim calcmode="lin" valueType="num">
                                      <p:cBhvr>
                                        <p:cTn id="255" dur="600"/>
                                        <p:tgtEl>
                                          <p:spTgt spid="449"/>
                                        </p:tgtEl>
                                        <p:attrNameLst>
                                          <p:attrName>ppt_h</p:attrName>
                                        </p:attrNameLst>
                                      </p:cBhvr>
                                      <p:tavLst>
                                        <p:tav tm="0">
                                          <p:val>
                                            <p:strVal val="ppt_h"/>
                                          </p:val>
                                        </p:tav>
                                        <p:tav tm="100000">
                                          <p:val>
                                            <p:fltVal val="0"/>
                                          </p:val>
                                        </p:tav>
                                      </p:tavLst>
                                    </p:anim>
                                    <p:animEffect transition="out" filter="fade">
                                      <p:cBhvr>
                                        <p:cTn id="256" dur="600"/>
                                        <p:tgtEl>
                                          <p:spTgt spid="449"/>
                                        </p:tgtEl>
                                      </p:cBhvr>
                                    </p:animEffect>
                                    <p:set>
                                      <p:cBhvr>
                                        <p:cTn id="257" dur="1" fill="hold">
                                          <p:stCondLst>
                                            <p:cond delay="599"/>
                                          </p:stCondLst>
                                        </p:cTn>
                                        <p:tgtEl>
                                          <p:spTgt spid="449"/>
                                        </p:tgtEl>
                                        <p:attrNameLst>
                                          <p:attrName>style.visibility</p:attrName>
                                        </p:attrNameLst>
                                      </p:cBhvr>
                                      <p:to>
                                        <p:strVal val="hidden"/>
                                      </p:to>
                                    </p:set>
                                  </p:childTnLst>
                                </p:cTn>
                              </p:par>
                              <p:par>
                                <p:cTn id="258" presetID="53" presetClass="exit" presetSubtype="32" fill="hold" grpId="0" nodeType="withEffect">
                                  <p:stCondLst>
                                    <p:cond delay="200"/>
                                  </p:stCondLst>
                                  <p:childTnLst>
                                    <p:anim calcmode="lin" valueType="num">
                                      <p:cBhvr>
                                        <p:cTn id="259" dur="600"/>
                                        <p:tgtEl>
                                          <p:spTgt spid="450"/>
                                        </p:tgtEl>
                                        <p:attrNameLst>
                                          <p:attrName>ppt_w</p:attrName>
                                        </p:attrNameLst>
                                      </p:cBhvr>
                                      <p:tavLst>
                                        <p:tav tm="0">
                                          <p:val>
                                            <p:strVal val="ppt_w"/>
                                          </p:val>
                                        </p:tav>
                                        <p:tav tm="100000">
                                          <p:val>
                                            <p:fltVal val="0"/>
                                          </p:val>
                                        </p:tav>
                                      </p:tavLst>
                                    </p:anim>
                                    <p:anim calcmode="lin" valueType="num">
                                      <p:cBhvr>
                                        <p:cTn id="260" dur="600"/>
                                        <p:tgtEl>
                                          <p:spTgt spid="450"/>
                                        </p:tgtEl>
                                        <p:attrNameLst>
                                          <p:attrName>ppt_h</p:attrName>
                                        </p:attrNameLst>
                                      </p:cBhvr>
                                      <p:tavLst>
                                        <p:tav tm="0">
                                          <p:val>
                                            <p:strVal val="ppt_h"/>
                                          </p:val>
                                        </p:tav>
                                        <p:tav tm="100000">
                                          <p:val>
                                            <p:fltVal val="0"/>
                                          </p:val>
                                        </p:tav>
                                      </p:tavLst>
                                    </p:anim>
                                    <p:animEffect transition="out" filter="fade">
                                      <p:cBhvr>
                                        <p:cTn id="261" dur="600"/>
                                        <p:tgtEl>
                                          <p:spTgt spid="450"/>
                                        </p:tgtEl>
                                      </p:cBhvr>
                                    </p:animEffect>
                                    <p:set>
                                      <p:cBhvr>
                                        <p:cTn id="262" dur="1" fill="hold">
                                          <p:stCondLst>
                                            <p:cond delay="599"/>
                                          </p:stCondLst>
                                        </p:cTn>
                                        <p:tgtEl>
                                          <p:spTgt spid="450"/>
                                        </p:tgtEl>
                                        <p:attrNameLst>
                                          <p:attrName>style.visibility</p:attrName>
                                        </p:attrNameLst>
                                      </p:cBhvr>
                                      <p:to>
                                        <p:strVal val="hidden"/>
                                      </p:to>
                                    </p:set>
                                  </p:childTnLst>
                                </p:cTn>
                              </p:par>
                              <p:par>
                                <p:cTn id="263" presetID="53" presetClass="exit" presetSubtype="32" fill="hold" grpId="0" nodeType="withEffect">
                                  <p:stCondLst>
                                    <p:cond delay="200"/>
                                  </p:stCondLst>
                                  <p:childTnLst>
                                    <p:anim calcmode="lin" valueType="num">
                                      <p:cBhvr>
                                        <p:cTn id="264" dur="600"/>
                                        <p:tgtEl>
                                          <p:spTgt spid="451"/>
                                        </p:tgtEl>
                                        <p:attrNameLst>
                                          <p:attrName>ppt_w</p:attrName>
                                        </p:attrNameLst>
                                      </p:cBhvr>
                                      <p:tavLst>
                                        <p:tav tm="0">
                                          <p:val>
                                            <p:strVal val="ppt_w"/>
                                          </p:val>
                                        </p:tav>
                                        <p:tav tm="100000">
                                          <p:val>
                                            <p:fltVal val="0"/>
                                          </p:val>
                                        </p:tav>
                                      </p:tavLst>
                                    </p:anim>
                                    <p:anim calcmode="lin" valueType="num">
                                      <p:cBhvr>
                                        <p:cTn id="265" dur="600"/>
                                        <p:tgtEl>
                                          <p:spTgt spid="451"/>
                                        </p:tgtEl>
                                        <p:attrNameLst>
                                          <p:attrName>ppt_h</p:attrName>
                                        </p:attrNameLst>
                                      </p:cBhvr>
                                      <p:tavLst>
                                        <p:tav tm="0">
                                          <p:val>
                                            <p:strVal val="ppt_h"/>
                                          </p:val>
                                        </p:tav>
                                        <p:tav tm="100000">
                                          <p:val>
                                            <p:fltVal val="0"/>
                                          </p:val>
                                        </p:tav>
                                      </p:tavLst>
                                    </p:anim>
                                    <p:animEffect transition="out" filter="fade">
                                      <p:cBhvr>
                                        <p:cTn id="266" dur="600"/>
                                        <p:tgtEl>
                                          <p:spTgt spid="451"/>
                                        </p:tgtEl>
                                      </p:cBhvr>
                                    </p:animEffect>
                                    <p:set>
                                      <p:cBhvr>
                                        <p:cTn id="267" dur="1" fill="hold">
                                          <p:stCondLst>
                                            <p:cond delay="599"/>
                                          </p:stCondLst>
                                        </p:cTn>
                                        <p:tgtEl>
                                          <p:spTgt spid="451"/>
                                        </p:tgtEl>
                                        <p:attrNameLst>
                                          <p:attrName>style.visibility</p:attrName>
                                        </p:attrNameLst>
                                      </p:cBhvr>
                                      <p:to>
                                        <p:strVal val="hidden"/>
                                      </p:to>
                                    </p:set>
                                  </p:childTnLst>
                                </p:cTn>
                              </p:par>
                              <p:par>
                                <p:cTn id="268" presetID="53" presetClass="exit" presetSubtype="32" fill="hold" grpId="0" nodeType="withEffect">
                                  <p:stCondLst>
                                    <p:cond delay="200"/>
                                  </p:stCondLst>
                                  <p:childTnLst>
                                    <p:anim calcmode="lin" valueType="num">
                                      <p:cBhvr>
                                        <p:cTn id="269" dur="600"/>
                                        <p:tgtEl>
                                          <p:spTgt spid="452"/>
                                        </p:tgtEl>
                                        <p:attrNameLst>
                                          <p:attrName>ppt_w</p:attrName>
                                        </p:attrNameLst>
                                      </p:cBhvr>
                                      <p:tavLst>
                                        <p:tav tm="0">
                                          <p:val>
                                            <p:strVal val="ppt_w"/>
                                          </p:val>
                                        </p:tav>
                                        <p:tav tm="100000">
                                          <p:val>
                                            <p:fltVal val="0"/>
                                          </p:val>
                                        </p:tav>
                                      </p:tavLst>
                                    </p:anim>
                                    <p:anim calcmode="lin" valueType="num">
                                      <p:cBhvr>
                                        <p:cTn id="270" dur="600"/>
                                        <p:tgtEl>
                                          <p:spTgt spid="452"/>
                                        </p:tgtEl>
                                        <p:attrNameLst>
                                          <p:attrName>ppt_h</p:attrName>
                                        </p:attrNameLst>
                                      </p:cBhvr>
                                      <p:tavLst>
                                        <p:tav tm="0">
                                          <p:val>
                                            <p:strVal val="ppt_h"/>
                                          </p:val>
                                        </p:tav>
                                        <p:tav tm="100000">
                                          <p:val>
                                            <p:fltVal val="0"/>
                                          </p:val>
                                        </p:tav>
                                      </p:tavLst>
                                    </p:anim>
                                    <p:animEffect transition="out" filter="fade">
                                      <p:cBhvr>
                                        <p:cTn id="271" dur="600"/>
                                        <p:tgtEl>
                                          <p:spTgt spid="452"/>
                                        </p:tgtEl>
                                      </p:cBhvr>
                                    </p:animEffect>
                                    <p:set>
                                      <p:cBhvr>
                                        <p:cTn id="272" dur="1" fill="hold">
                                          <p:stCondLst>
                                            <p:cond delay="599"/>
                                          </p:stCondLst>
                                        </p:cTn>
                                        <p:tgtEl>
                                          <p:spTgt spid="452"/>
                                        </p:tgtEl>
                                        <p:attrNameLst>
                                          <p:attrName>style.visibility</p:attrName>
                                        </p:attrNameLst>
                                      </p:cBhvr>
                                      <p:to>
                                        <p:strVal val="hidden"/>
                                      </p:to>
                                    </p:set>
                                  </p:childTnLst>
                                </p:cTn>
                              </p:par>
                              <p:par>
                                <p:cTn id="273" presetID="53" presetClass="exit" presetSubtype="32" fill="hold" grpId="0" nodeType="withEffect">
                                  <p:stCondLst>
                                    <p:cond delay="200"/>
                                  </p:stCondLst>
                                  <p:childTnLst>
                                    <p:anim calcmode="lin" valueType="num">
                                      <p:cBhvr>
                                        <p:cTn id="274" dur="600"/>
                                        <p:tgtEl>
                                          <p:spTgt spid="453"/>
                                        </p:tgtEl>
                                        <p:attrNameLst>
                                          <p:attrName>ppt_w</p:attrName>
                                        </p:attrNameLst>
                                      </p:cBhvr>
                                      <p:tavLst>
                                        <p:tav tm="0">
                                          <p:val>
                                            <p:strVal val="ppt_w"/>
                                          </p:val>
                                        </p:tav>
                                        <p:tav tm="100000">
                                          <p:val>
                                            <p:fltVal val="0"/>
                                          </p:val>
                                        </p:tav>
                                      </p:tavLst>
                                    </p:anim>
                                    <p:anim calcmode="lin" valueType="num">
                                      <p:cBhvr>
                                        <p:cTn id="275" dur="600"/>
                                        <p:tgtEl>
                                          <p:spTgt spid="453"/>
                                        </p:tgtEl>
                                        <p:attrNameLst>
                                          <p:attrName>ppt_h</p:attrName>
                                        </p:attrNameLst>
                                      </p:cBhvr>
                                      <p:tavLst>
                                        <p:tav tm="0">
                                          <p:val>
                                            <p:strVal val="ppt_h"/>
                                          </p:val>
                                        </p:tav>
                                        <p:tav tm="100000">
                                          <p:val>
                                            <p:fltVal val="0"/>
                                          </p:val>
                                        </p:tav>
                                      </p:tavLst>
                                    </p:anim>
                                    <p:animEffect transition="out" filter="fade">
                                      <p:cBhvr>
                                        <p:cTn id="276" dur="600"/>
                                        <p:tgtEl>
                                          <p:spTgt spid="453"/>
                                        </p:tgtEl>
                                      </p:cBhvr>
                                    </p:animEffect>
                                    <p:set>
                                      <p:cBhvr>
                                        <p:cTn id="277" dur="1" fill="hold">
                                          <p:stCondLst>
                                            <p:cond delay="599"/>
                                          </p:stCondLst>
                                        </p:cTn>
                                        <p:tgtEl>
                                          <p:spTgt spid="453"/>
                                        </p:tgtEl>
                                        <p:attrNameLst>
                                          <p:attrName>style.visibility</p:attrName>
                                        </p:attrNameLst>
                                      </p:cBhvr>
                                      <p:to>
                                        <p:strVal val="hidden"/>
                                      </p:to>
                                    </p:set>
                                  </p:childTnLst>
                                </p:cTn>
                              </p:par>
                              <p:par>
                                <p:cTn id="278" presetID="53" presetClass="exit" presetSubtype="32" fill="hold" grpId="0" nodeType="withEffect">
                                  <p:stCondLst>
                                    <p:cond delay="400"/>
                                  </p:stCondLst>
                                  <p:childTnLst>
                                    <p:anim calcmode="lin" valueType="num">
                                      <p:cBhvr>
                                        <p:cTn id="279" dur="600"/>
                                        <p:tgtEl>
                                          <p:spTgt spid="472"/>
                                        </p:tgtEl>
                                        <p:attrNameLst>
                                          <p:attrName>ppt_w</p:attrName>
                                        </p:attrNameLst>
                                      </p:cBhvr>
                                      <p:tavLst>
                                        <p:tav tm="0">
                                          <p:val>
                                            <p:strVal val="ppt_w"/>
                                          </p:val>
                                        </p:tav>
                                        <p:tav tm="100000">
                                          <p:val>
                                            <p:fltVal val="0"/>
                                          </p:val>
                                        </p:tav>
                                      </p:tavLst>
                                    </p:anim>
                                    <p:anim calcmode="lin" valueType="num">
                                      <p:cBhvr>
                                        <p:cTn id="280" dur="600"/>
                                        <p:tgtEl>
                                          <p:spTgt spid="472"/>
                                        </p:tgtEl>
                                        <p:attrNameLst>
                                          <p:attrName>ppt_h</p:attrName>
                                        </p:attrNameLst>
                                      </p:cBhvr>
                                      <p:tavLst>
                                        <p:tav tm="0">
                                          <p:val>
                                            <p:strVal val="ppt_h"/>
                                          </p:val>
                                        </p:tav>
                                        <p:tav tm="100000">
                                          <p:val>
                                            <p:fltVal val="0"/>
                                          </p:val>
                                        </p:tav>
                                      </p:tavLst>
                                    </p:anim>
                                    <p:animEffect transition="out" filter="fade">
                                      <p:cBhvr>
                                        <p:cTn id="281" dur="600"/>
                                        <p:tgtEl>
                                          <p:spTgt spid="472"/>
                                        </p:tgtEl>
                                      </p:cBhvr>
                                    </p:animEffect>
                                    <p:set>
                                      <p:cBhvr>
                                        <p:cTn id="282" dur="1" fill="hold">
                                          <p:stCondLst>
                                            <p:cond delay="599"/>
                                          </p:stCondLst>
                                        </p:cTn>
                                        <p:tgtEl>
                                          <p:spTgt spid="472"/>
                                        </p:tgtEl>
                                        <p:attrNameLst>
                                          <p:attrName>style.visibility</p:attrName>
                                        </p:attrNameLst>
                                      </p:cBhvr>
                                      <p:to>
                                        <p:strVal val="hidden"/>
                                      </p:to>
                                    </p:set>
                                  </p:childTnLst>
                                </p:cTn>
                              </p:par>
                              <p:par>
                                <p:cTn id="283" presetID="53" presetClass="exit" presetSubtype="32" fill="hold" grpId="0" nodeType="withEffect">
                                  <p:stCondLst>
                                    <p:cond delay="400"/>
                                  </p:stCondLst>
                                  <p:childTnLst>
                                    <p:anim calcmode="lin" valueType="num">
                                      <p:cBhvr>
                                        <p:cTn id="284" dur="600"/>
                                        <p:tgtEl>
                                          <p:spTgt spid="473"/>
                                        </p:tgtEl>
                                        <p:attrNameLst>
                                          <p:attrName>ppt_w</p:attrName>
                                        </p:attrNameLst>
                                      </p:cBhvr>
                                      <p:tavLst>
                                        <p:tav tm="0">
                                          <p:val>
                                            <p:strVal val="ppt_w"/>
                                          </p:val>
                                        </p:tav>
                                        <p:tav tm="100000">
                                          <p:val>
                                            <p:fltVal val="0"/>
                                          </p:val>
                                        </p:tav>
                                      </p:tavLst>
                                    </p:anim>
                                    <p:anim calcmode="lin" valueType="num">
                                      <p:cBhvr>
                                        <p:cTn id="285" dur="600"/>
                                        <p:tgtEl>
                                          <p:spTgt spid="473"/>
                                        </p:tgtEl>
                                        <p:attrNameLst>
                                          <p:attrName>ppt_h</p:attrName>
                                        </p:attrNameLst>
                                      </p:cBhvr>
                                      <p:tavLst>
                                        <p:tav tm="0">
                                          <p:val>
                                            <p:strVal val="ppt_h"/>
                                          </p:val>
                                        </p:tav>
                                        <p:tav tm="100000">
                                          <p:val>
                                            <p:fltVal val="0"/>
                                          </p:val>
                                        </p:tav>
                                      </p:tavLst>
                                    </p:anim>
                                    <p:animEffect transition="out" filter="fade">
                                      <p:cBhvr>
                                        <p:cTn id="286" dur="600"/>
                                        <p:tgtEl>
                                          <p:spTgt spid="473"/>
                                        </p:tgtEl>
                                      </p:cBhvr>
                                    </p:animEffect>
                                    <p:set>
                                      <p:cBhvr>
                                        <p:cTn id="287" dur="1" fill="hold">
                                          <p:stCondLst>
                                            <p:cond delay="599"/>
                                          </p:stCondLst>
                                        </p:cTn>
                                        <p:tgtEl>
                                          <p:spTgt spid="473"/>
                                        </p:tgtEl>
                                        <p:attrNameLst>
                                          <p:attrName>style.visibility</p:attrName>
                                        </p:attrNameLst>
                                      </p:cBhvr>
                                      <p:to>
                                        <p:strVal val="hidden"/>
                                      </p:to>
                                    </p:set>
                                  </p:childTnLst>
                                </p:cTn>
                              </p:par>
                              <p:par>
                                <p:cTn id="288" presetID="53" presetClass="exit" presetSubtype="32" fill="hold" grpId="0" nodeType="withEffect">
                                  <p:stCondLst>
                                    <p:cond delay="400"/>
                                  </p:stCondLst>
                                  <p:childTnLst>
                                    <p:anim calcmode="lin" valueType="num">
                                      <p:cBhvr>
                                        <p:cTn id="289" dur="600"/>
                                        <p:tgtEl>
                                          <p:spTgt spid="457"/>
                                        </p:tgtEl>
                                        <p:attrNameLst>
                                          <p:attrName>ppt_w</p:attrName>
                                        </p:attrNameLst>
                                      </p:cBhvr>
                                      <p:tavLst>
                                        <p:tav tm="0">
                                          <p:val>
                                            <p:strVal val="ppt_w"/>
                                          </p:val>
                                        </p:tav>
                                        <p:tav tm="100000">
                                          <p:val>
                                            <p:fltVal val="0"/>
                                          </p:val>
                                        </p:tav>
                                      </p:tavLst>
                                    </p:anim>
                                    <p:anim calcmode="lin" valueType="num">
                                      <p:cBhvr>
                                        <p:cTn id="290" dur="600"/>
                                        <p:tgtEl>
                                          <p:spTgt spid="457"/>
                                        </p:tgtEl>
                                        <p:attrNameLst>
                                          <p:attrName>ppt_h</p:attrName>
                                        </p:attrNameLst>
                                      </p:cBhvr>
                                      <p:tavLst>
                                        <p:tav tm="0">
                                          <p:val>
                                            <p:strVal val="ppt_h"/>
                                          </p:val>
                                        </p:tav>
                                        <p:tav tm="100000">
                                          <p:val>
                                            <p:fltVal val="0"/>
                                          </p:val>
                                        </p:tav>
                                      </p:tavLst>
                                    </p:anim>
                                    <p:animEffect transition="out" filter="fade">
                                      <p:cBhvr>
                                        <p:cTn id="291" dur="600"/>
                                        <p:tgtEl>
                                          <p:spTgt spid="457"/>
                                        </p:tgtEl>
                                      </p:cBhvr>
                                    </p:animEffect>
                                    <p:set>
                                      <p:cBhvr>
                                        <p:cTn id="292" dur="1" fill="hold">
                                          <p:stCondLst>
                                            <p:cond delay="599"/>
                                          </p:stCondLst>
                                        </p:cTn>
                                        <p:tgtEl>
                                          <p:spTgt spid="457"/>
                                        </p:tgtEl>
                                        <p:attrNameLst>
                                          <p:attrName>style.visibility</p:attrName>
                                        </p:attrNameLst>
                                      </p:cBhvr>
                                      <p:to>
                                        <p:strVal val="hidden"/>
                                      </p:to>
                                    </p:set>
                                  </p:childTnLst>
                                </p:cTn>
                              </p:par>
                              <p:par>
                                <p:cTn id="293" presetID="53" presetClass="exit" presetSubtype="32" fill="hold" grpId="0" nodeType="withEffect">
                                  <p:stCondLst>
                                    <p:cond delay="400"/>
                                  </p:stCondLst>
                                  <p:childTnLst>
                                    <p:anim calcmode="lin" valueType="num">
                                      <p:cBhvr>
                                        <p:cTn id="294" dur="600"/>
                                        <p:tgtEl>
                                          <p:spTgt spid="454"/>
                                        </p:tgtEl>
                                        <p:attrNameLst>
                                          <p:attrName>ppt_w</p:attrName>
                                        </p:attrNameLst>
                                      </p:cBhvr>
                                      <p:tavLst>
                                        <p:tav tm="0">
                                          <p:val>
                                            <p:strVal val="ppt_w"/>
                                          </p:val>
                                        </p:tav>
                                        <p:tav tm="100000">
                                          <p:val>
                                            <p:fltVal val="0"/>
                                          </p:val>
                                        </p:tav>
                                      </p:tavLst>
                                    </p:anim>
                                    <p:anim calcmode="lin" valueType="num">
                                      <p:cBhvr>
                                        <p:cTn id="295" dur="600"/>
                                        <p:tgtEl>
                                          <p:spTgt spid="454"/>
                                        </p:tgtEl>
                                        <p:attrNameLst>
                                          <p:attrName>ppt_h</p:attrName>
                                        </p:attrNameLst>
                                      </p:cBhvr>
                                      <p:tavLst>
                                        <p:tav tm="0">
                                          <p:val>
                                            <p:strVal val="ppt_h"/>
                                          </p:val>
                                        </p:tav>
                                        <p:tav tm="100000">
                                          <p:val>
                                            <p:fltVal val="0"/>
                                          </p:val>
                                        </p:tav>
                                      </p:tavLst>
                                    </p:anim>
                                    <p:animEffect transition="out" filter="fade">
                                      <p:cBhvr>
                                        <p:cTn id="296" dur="600"/>
                                        <p:tgtEl>
                                          <p:spTgt spid="454"/>
                                        </p:tgtEl>
                                      </p:cBhvr>
                                    </p:animEffect>
                                    <p:set>
                                      <p:cBhvr>
                                        <p:cTn id="297" dur="1" fill="hold">
                                          <p:stCondLst>
                                            <p:cond delay="599"/>
                                          </p:stCondLst>
                                        </p:cTn>
                                        <p:tgtEl>
                                          <p:spTgt spid="454"/>
                                        </p:tgtEl>
                                        <p:attrNameLst>
                                          <p:attrName>style.visibility</p:attrName>
                                        </p:attrNameLst>
                                      </p:cBhvr>
                                      <p:to>
                                        <p:strVal val="hidden"/>
                                      </p:to>
                                    </p:set>
                                  </p:childTnLst>
                                </p:cTn>
                              </p:par>
                              <p:par>
                                <p:cTn id="298" presetID="53" presetClass="exit" presetSubtype="32" fill="hold" grpId="0" nodeType="withEffect">
                                  <p:stCondLst>
                                    <p:cond delay="600"/>
                                  </p:stCondLst>
                                  <p:childTnLst>
                                    <p:anim calcmode="lin" valueType="num">
                                      <p:cBhvr>
                                        <p:cTn id="299" dur="600"/>
                                        <p:tgtEl>
                                          <p:spTgt spid="455"/>
                                        </p:tgtEl>
                                        <p:attrNameLst>
                                          <p:attrName>ppt_w</p:attrName>
                                        </p:attrNameLst>
                                      </p:cBhvr>
                                      <p:tavLst>
                                        <p:tav tm="0">
                                          <p:val>
                                            <p:strVal val="ppt_w"/>
                                          </p:val>
                                        </p:tav>
                                        <p:tav tm="100000">
                                          <p:val>
                                            <p:fltVal val="0"/>
                                          </p:val>
                                        </p:tav>
                                      </p:tavLst>
                                    </p:anim>
                                    <p:anim calcmode="lin" valueType="num">
                                      <p:cBhvr>
                                        <p:cTn id="300" dur="600"/>
                                        <p:tgtEl>
                                          <p:spTgt spid="455"/>
                                        </p:tgtEl>
                                        <p:attrNameLst>
                                          <p:attrName>ppt_h</p:attrName>
                                        </p:attrNameLst>
                                      </p:cBhvr>
                                      <p:tavLst>
                                        <p:tav tm="0">
                                          <p:val>
                                            <p:strVal val="ppt_h"/>
                                          </p:val>
                                        </p:tav>
                                        <p:tav tm="100000">
                                          <p:val>
                                            <p:fltVal val="0"/>
                                          </p:val>
                                        </p:tav>
                                      </p:tavLst>
                                    </p:anim>
                                    <p:animEffect transition="out" filter="fade">
                                      <p:cBhvr>
                                        <p:cTn id="301" dur="600"/>
                                        <p:tgtEl>
                                          <p:spTgt spid="455"/>
                                        </p:tgtEl>
                                      </p:cBhvr>
                                    </p:animEffect>
                                    <p:set>
                                      <p:cBhvr>
                                        <p:cTn id="302" dur="1" fill="hold">
                                          <p:stCondLst>
                                            <p:cond delay="599"/>
                                          </p:stCondLst>
                                        </p:cTn>
                                        <p:tgtEl>
                                          <p:spTgt spid="455"/>
                                        </p:tgtEl>
                                        <p:attrNameLst>
                                          <p:attrName>style.visibility</p:attrName>
                                        </p:attrNameLst>
                                      </p:cBhvr>
                                      <p:to>
                                        <p:strVal val="hidden"/>
                                      </p:to>
                                    </p:set>
                                  </p:childTnLst>
                                </p:cTn>
                              </p:par>
                              <p:par>
                                <p:cTn id="303" presetID="53" presetClass="exit" presetSubtype="32" fill="hold" grpId="0" nodeType="withEffect">
                                  <p:stCondLst>
                                    <p:cond delay="600"/>
                                  </p:stCondLst>
                                  <p:childTnLst>
                                    <p:anim calcmode="lin" valueType="num">
                                      <p:cBhvr>
                                        <p:cTn id="304" dur="600"/>
                                        <p:tgtEl>
                                          <p:spTgt spid="471"/>
                                        </p:tgtEl>
                                        <p:attrNameLst>
                                          <p:attrName>ppt_w</p:attrName>
                                        </p:attrNameLst>
                                      </p:cBhvr>
                                      <p:tavLst>
                                        <p:tav tm="0">
                                          <p:val>
                                            <p:strVal val="ppt_w"/>
                                          </p:val>
                                        </p:tav>
                                        <p:tav tm="100000">
                                          <p:val>
                                            <p:fltVal val="0"/>
                                          </p:val>
                                        </p:tav>
                                      </p:tavLst>
                                    </p:anim>
                                    <p:anim calcmode="lin" valueType="num">
                                      <p:cBhvr>
                                        <p:cTn id="305" dur="600"/>
                                        <p:tgtEl>
                                          <p:spTgt spid="471"/>
                                        </p:tgtEl>
                                        <p:attrNameLst>
                                          <p:attrName>ppt_h</p:attrName>
                                        </p:attrNameLst>
                                      </p:cBhvr>
                                      <p:tavLst>
                                        <p:tav tm="0">
                                          <p:val>
                                            <p:strVal val="ppt_h"/>
                                          </p:val>
                                        </p:tav>
                                        <p:tav tm="100000">
                                          <p:val>
                                            <p:fltVal val="0"/>
                                          </p:val>
                                        </p:tav>
                                      </p:tavLst>
                                    </p:anim>
                                    <p:animEffect transition="out" filter="fade">
                                      <p:cBhvr>
                                        <p:cTn id="306" dur="600"/>
                                        <p:tgtEl>
                                          <p:spTgt spid="471"/>
                                        </p:tgtEl>
                                      </p:cBhvr>
                                    </p:animEffect>
                                    <p:set>
                                      <p:cBhvr>
                                        <p:cTn id="307" dur="1" fill="hold">
                                          <p:stCondLst>
                                            <p:cond delay="599"/>
                                          </p:stCondLst>
                                        </p:cTn>
                                        <p:tgtEl>
                                          <p:spTgt spid="471"/>
                                        </p:tgtEl>
                                        <p:attrNameLst>
                                          <p:attrName>style.visibility</p:attrName>
                                        </p:attrNameLst>
                                      </p:cBhvr>
                                      <p:to>
                                        <p:strVal val="hidden"/>
                                      </p:to>
                                    </p:set>
                                  </p:childTnLst>
                                </p:cTn>
                              </p:par>
                              <p:par>
                                <p:cTn id="308" presetID="53" presetClass="exit" presetSubtype="32" fill="hold" grpId="0" nodeType="withEffect">
                                  <p:stCondLst>
                                    <p:cond delay="600"/>
                                  </p:stCondLst>
                                  <p:childTnLst>
                                    <p:anim calcmode="lin" valueType="num">
                                      <p:cBhvr>
                                        <p:cTn id="309" dur="600"/>
                                        <p:tgtEl>
                                          <p:spTgt spid="470"/>
                                        </p:tgtEl>
                                        <p:attrNameLst>
                                          <p:attrName>ppt_w</p:attrName>
                                        </p:attrNameLst>
                                      </p:cBhvr>
                                      <p:tavLst>
                                        <p:tav tm="0">
                                          <p:val>
                                            <p:strVal val="ppt_w"/>
                                          </p:val>
                                        </p:tav>
                                        <p:tav tm="100000">
                                          <p:val>
                                            <p:fltVal val="0"/>
                                          </p:val>
                                        </p:tav>
                                      </p:tavLst>
                                    </p:anim>
                                    <p:anim calcmode="lin" valueType="num">
                                      <p:cBhvr>
                                        <p:cTn id="310" dur="600"/>
                                        <p:tgtEl>
                                          <p:spTgt spid="470"/>
                                        </p:tgtEl>
                                        <p:attrNameLst>
                                          <p:attrName>ppt_h</p:attrName>
                                        </p:attrNameLst>
                                      </p:cBhvr>
                                      <p:tavLst>
                                        <p:tav tm="0">
                                          <p:val>
                                            <p:strVal val="ppt_h"/>
                                          </p:val>
                                        </p:tav>
                                        <p:tav tm="100000">
                                          <p:val>
                                            <p:fltVal val="0"/>
                                          </p:val>
                                        </p:tav>
                                      </p:tavLst>
                                    </p:anim>
                                    <p:animEffect transition="out" filter="fade">
                                      <p:cBhvr>
                                        <p:cTn id="311" dur="600"/>
                                        <p:tgtEl>
                                          <p:spTgt spid="470"/>
                                        </p:tgtEl>
                                      </p:cBhvr>
                                    </p:animEffect>
                                    <p:set>
                                      <p:cBhvr>
                                        <p:cTn id="312" dur="1" fill="hold">
                                          <p:stCondLst>
                                            <p:cond delay="599"/>
                                          </p:stCondLst>
                                        </p:cTn>
                                        <p:tgtEl>
                                          <p:spTgt spid="470"/>
                                        </p:tgtEl>
                                        <p:attrNameLst>
                                          <p:attrName>style.visibility</p:attrName>
                                        </p:attrNameLst>
                                      </p:cBhvr>
                                      <p:to>
                                        <p:strVal val="hidden"/>
                                      </p:to>
                                    </p:set>
                                  </p:childTnLst>
                                </p:cTn>
                              </p:par>
                              <p:par>
                                <p:cTn id="313" presetID="53" presetClass="exit" presetSubtype="32" fill="hold" grpId="0" nodeType="withEffect">
                                  <p:stCondLst>
                                    <p:cond delay="600"/>
                                  </p:stCondLst>
                                  <p:childTnLst>
                                    <p:anim calcmode="lin" valueType="num">
                                      <p:cBhvr>
                                        <p:cTn id="314" dur="600"/>
                                        <p:tgtEl>
                                          <p:spTgt spid="458"/>
                                        </p:tgtEl>
                                        <p:attrNameLst>
                                          <p:attrName>ppt_w</p:attrName>
                                        </p:attrNameLst>
                                      </p:cBhvr>
                                      <p:tavLst>
                                        <p:tav tm="0">
                                          <p:val>
                                            <p:strVal val="ppt_w"/>
                                          </p:val>
                                        </p:tav>
                                        <p:tav tm="100000">
                                          <p:val>
                                            <p:fltVal val="0"/>
                                          </p:val>
                                        </p:tav>
                                      </p:tavLst>
                                    </p:anim>
                                    <p:anim calcmode="lin" valueType="num">
                                      <p:cBhvr>
                                        <p:cTn id="315" dur="600"/>
                                        <p:tgtEl>
                                          <p:spTgt spid="458"/>
                                        </p:tgtEl>
                                        <p:attrNameLst>
                                          <p:attrName>ppt_h</p:attrName>
                                        </p:attrNameLst>
                                      </p:cBhvr>
                                      <p:tavLst>
                                        <p:tav tm="0">
                                          <p:val>
                                            <p:strVal val="ppt_h"/>
                                          </p:val>
                                        </p:tav>
                                        <p:tav tm="100000">
                                          <p:val>
                                            <p:fltVal val="0"/>
                                          </p:val>
                                        </p:tav>
                                      </p:tavLst>
                                    </p:anim>
                                    <p:animEffect transition="out" filter="fade">
                                      <p:cBhvr>
                                        <p:cTn id="316" dur="600"/>
                                        <p:tgtEl>
                                          <p:spTgt spid="458"/>
                                        </p:tgtEl>
                                      </p:cBhvr>
                                    </p:animEffect>
                                    <p:set>
                                      <p:cBhvr>
                                        <p:cTn id="317" dur="1" fill="hold">
                                          <p:stCondLst>
                                            <p:cond delay="599"/>
                                          </p:stCondLst>
                                        </p:cTn>
                                        <p:tgtEl>
                                          <p:spTgt spid="458"/>
                                        </p:tgtEl>
                                        <p:attrNameLst>
                                          <p:attrName>style.visibility</p:attrName>
                                        </p:attrNameLst>
                                      </p:cBhvr>
                                      <p:to>
                                        <p:strVal val="hidden"/>
                                      </p:to>
                                    </p:set>
                                  </p:childTnLst>
                                </p:cTn>
                              </p:par>
                              <p:par>
                                <p:cTn id="318" presetID="53" presetClass="exit" presetSubtype="32" fill="hold" grpId="0" nodeType="withEffect">
                                  <p:stCondLst>
                                    <p:cond delay="800"/>
                                  </p:stCondLst>
                                  <p:childTnLst>
                                    <p:anim calcmode="lin" valueType="num">
                                      <p:cBhvr>
                                        <p:cTn id="319" dur="600"/>
                                        <p:tgtEl>
                                          <p:spTgt spid="493"/>
                                        </p:tgtEl>
                                        <p:attrNameLst>
                                          <p:attrName>ppt_w</p:attrName>
                                        </p:attrNameLst>
                                      </p:cBhvr>
                                      <p:tavLst>
                                        <p:tav tm="0">
                                          <p:val>
                                            <p:strVal val="ppt_w"/>
                                          </p:val>
                                        </p:tav>
                                        <p:tav tm="100000">
                                          <p:val>
                                            <p:fltVal val="0"/>
                                          </p:val>
                                        </p:tav>
                                      </p:tavLst>
                                    </p:anim>
                                    <p:anim calcmode="lin" valueType="num">
                                      <p:cBhvr>
                                        <p:cTn id="320" dur="600"/>
                                        <p:tgtEl>
                                          <p:spTgt spid="493"/>
                                        </p:tgtEl>
                                        <p:attrNameLst>
                                          <p:attrName>ppt_h</p:attrName>
                                        </p:attrNameLst>
                                      </p:cBhvr>
                                      <p:tavLst>
                                        <p:tav tm="0">
                                          <p:val>
                                            <p:strVal val="ppt_h"/>
                                          </p:val>
                                        </p:tav>
                                        <p:tav tm="100000">
                                          <p:val>
                                            <p:fltVal val="0"/>
                                          </p:val>
                                        </p:tav>
                                      </p:tavLst>
                                    </p:anim>
                                    <p:animEffect transition="out" filter="fade">
                                      <p:cBhvr>
                                        <p:cTn id="321" dur="600"/>
                                        <p:tgtEl>
                                          <p:spTgt spid="493"/>
                                        </p:tgtEl>
                                      </p:cBhvr>
                                    </p:animEffect>
                                    <p:set>
                                      <p:cBhvr>
                                        <p:cTn id="322" dur="1" fill="hold">
                                          <p:stCondLst>
                                            <p:cond delay="599"/>
                                          </p:stCondLst>
                                        </p:cTn>
                                        <p:tgtEl>
                                          <p:spTgt spid="493"/>
                                        </p:tgtEl>
                                        <p:attrNameLst>
                                          <p:attrName>style.visibility</p:attrName>
                                        </p:attrNameLst>
                                      </p:cBhvr>
                                      <p:to>
                                        <p:strVal val="hidden"/>
                                      </p:to>
                                    </p:set>
                                  </p:childTnLst>
                                </p:cTn>
                              </p:par>
                              <p:par>
                                <p:cTn id="323" presetID="53" presetClass="exit" presetSubtype="32" fill="hold" grpId="0" nodeType="withEffect">
                                  <p:stCondLst>
                                    <p:cond delay="800"/>
                                  </p:stCondLst>
                                  <p:childTnLst>
                                    <p:anim calcmode="lin" valueType="num">
                                      <p:cBhvr>
                                        <p:cTn id="324" dur="600"/>
                                        <p:tgtEl>
                                          <p:spTgt spid="496"/>
                                        </p:tgtEl>
                                        <p:attrNameLst>
                                          <p:attrName>ppt_w</p:attrName>
                                        </p:attrNameLst>
                                      </p:cBhvr>
                                      <p:tavLst>
                                        <p:tav tm="0">
                                          <p:val>
                                            <p:strVal val="ppt_w"/>
                                          </p:val>
                                        </p:tav>
                                        <p:tav tm="100000">
                                          <p:val>
                                            <p:fltVal val="0"/>
                                          </p:val>
                                        </p:tav>
                                      </p:tavLst>
                                    </p:anim>
                                    <p:anim calcmode="lin" valueType="num">
                                      <p:cBhvr>
                                        <p:cTn id="325" dur="600"/>
                                        <p:tgtEl>
                                          <p:spTgt spid="496"/>
                                        </p:tgtEl>
                                        <p:attrNameLst>
                                          <p:attrName>ppt_h</p:attrName>
                                        </p:attrNameLst>
                                      </p:cBhvr>
                                      <p:tavLst>
                                        <p:tav tm="0">
                                          <p:val>
                                            <p:strVal val="ppt_h"/>
                                          </p:val>
                                        </p:tav>
                                        <p:tav tm="100000">
                                          <p:val>
                                            <p:fltVal val="0"/>
                                          </p:val>
                                        </p:tav>
                                      </p:tavLst>
                                    </p:anim>
                                    <p:animEffect transition="out" filter="fade">
                                      <p:cBhvr>
                                        <p:cTn id="326" dur="600"/>
                                        <p:tgtEl>
                                          <p:spTgt spid="496"/>
                                        </p:tgtEl>
                                      </p:cBhvr>
                                    </p:animEffect>
                                    <p:set>
                                      <p:cBhvr>
                                        <p:cTn id="327" dur="1" fill="hold">
                                          <p:stCondLst>
                                            <p:cond delay="599"/>
                                          </p:stCondLst>
                                        </p:cTn>
                                        <p:tgtEl>
                                          <p:spTgt spid="496"/>
                                        </p:tgtEl>
                                        <p:attrNameLst>
                                          <p:attrName>style.visibility</p:attrName>
                                        </p:attrNameLst>
                                      </p:cBhvr>
                                      <p:to>
                                        <p:strVal val="hidden"/>
                                      </p:to>
                                    </p:set>
                                  </p:childTnLst>
                                </p:cTn>
                              </p:par>
                              <p:par>
                                <p:cTn id="328" presetID="53" presetClass="exit" presetSubtype="32" fill="hold" grpId="0" nodeType="withEffect">
                                  <p:stCondLst>
                                    <p:cond delay="800"/>
                                  </p:stCondLst>
                                  <p:childTnLst>
                                    <p:anim calcmode="lin" valueType="num">
                                      <p:cBhvr>
                                        <p:cTn id="329" dur="600"/>
                                        <p:tgtEl>
                                          <p:spTgt spid="475"/>
                                        </p:tgtEl>
                                        <p:attrNameLst>
                                          <p:attrName>ppt_w</p:attrName>
                                        </p:attrNameLst>
                                      </p:cBhvr>
                                      <p:tavLst>
                                        <p:tav tm="0">
                                          <p:val>
                                            <p:strVal val="ppt_w"/>
                                          </p:val>
                                        </p:tav>
                                        <p:tav tm="100000">
                                          <p:val>
                                            <p:fltVal val="0"/>
                                          </p:val>
                                        </p:tav>
                                      </p:tavLst>
                                    </p:anim>
                                    <p:anim calcmode="lin" valueType="num">
                                      <p:cBhvr>
                                        <p:cTn id="330" dur="600"/>
                                        <p:tgtEl>
                                          <p:spTgt spid="475"/>
                                        </p:tgtEl>
                                        <p:attrNameLst>
                                          <p:attrName>ppt_h</p:attrName>
                                        </p:attrNameLst>
                                      </p:cBhvr>
                                      <p:tavLst>
                                        <p:tav tm="0">
                                          <p:val>
                                            <p:strVal val="ppt_h"/>
                                          </p:val>
                                        </p:tav>
                                        <p:tav tm="100000">
                                          <p:val>
                                            <p:fltVal val="0"/>
                                          </p:val>
                                        </p:tav>
                                      </p:tavLst>
                                    </p:anim>
                                    <p:animEffect transition="out" filter="fade">
                                      <p:cBhvr>
                                        <p:cTn id="331" dur="600"/>
                                        <p:tgtEl>
                                          <p:spTgt spid="475"/>
                                        </p:tgtEl>
                                      </p:cBhvr>
                                    </p:animEffect>
                                    <p:set>
                                      <p:cBhvr>
                                        <p:cTn id="332" dur="1" fill="hold">
                                          <p:stCondLst>
                                            <p:cond delay="599"/>
                                          </p:stCondLst>
                                        </p:cTn>
                                        <p:tgtEl>
                                          <p:spTgt spid="475"/>
                                        </p:tgtEl>
                                        <p:attrNameLst>
                                          <p:attrName>style.visibility</p:attrName>
                                        </p:attrNameLst>
                                      </p:cBhvr>
                                      <p:to>
                                        <p:strVal val="hidden"/>
                                      </p:to>
                                    </p:set>
                                  </p:childTnLst>
                                </p:cTn>
                              </p:par>
                              <p:par>
                                <p:cTn id="333" presetID="53" presetClass="exit" presetSubtype="32" fill="hold" grpId="0" nodeType="withEffect">
                                  <p:stCondLst>
                                    <p:cond delay="800"/>
                                  </p:stCondLst>
                                  <p:childTnLst>
                                    <p:anim calcmode="lin" valueType="num">
                                      <p:cBhvr>
                                        <p:cTn id="334" dur="600"/>
                                        <p:tgtEl>
                                          <p:spTgt spid="474"/>
                                        </p:tgtEl>
                                        <p:attrNameLst>
                                          <p:attrName>ppt_w</p:attrName>
                                        </p:attrNameLst>
                                      </p:cBhvr>
                                      <p:tavLst>
                                        <p:tav tm="0">
                                          <p:val>
                                            <p:strVal val="ppt_w"/>
                                          </p:val>
                                        </p:tav>
                                        <p:tav tm="100000">
                                          <p:val>
                                            <p:fltVal val="0"/>
                                          </p:val>
                                        </p:tav>
                                      </p:tavLst>
                                    </p:anim>
                                    <p:anim calcmode="lin" valueType="num">
                                      <p:cBhvr>
                                        <p:cTn id="335" dur="600"/>
                                        <p:tgtEl>
                                          <p:spTgt spid="474"/>
                                        </p:tgtEl>
                                        <p:attrNameLst>
                                          <p:attrName>ppt_h</p:attrName>
                                        </p:attrNameLst>
                                      </p:cBhvr>
                                      <p:tavLst>
                                        <p:tav tm="0">
                                          <p:val>
                                            <p:strVal val="ppt_h"/>
                                          </p:val>
                                        </p:tav>
                                        <p:tav tm="100000">
                                          <p:val>
                                            <p:fltVal val="0"/>
                                          </p:val>
                                        </p:tav>
                                      </p:tavLst>
                                    </p:anim>
                                    <p:animEffect transition="out" filter="fade">
                                      <p:cBhvr>
                                        <p:cTn id="336" dur="600"/>
                                        <p:tgtEl>
                                          <p:spTgt spid="474"/>
                                        </p:tgtEl>
                                      </p:cBhvr>
                                    </p:animEffect>
                                    <p:set>
                                      <p:cBhvr>
                                        <p:cTn id="337" dur="1" fill="hold">
                                          <p:stCondLst>
                                            <p:cond delay="599"/>
                                          </p:stCondLst>
                                        </p:cTn>
                                        <p:tgtEl>
                                          <p:spTgt spid="474"/>
                                        </p:tgtEl>
                                        <p:attrNameLst>
                                          <p:attrName>style.visibility</p:attrName>
                                        </p:attrNameLst>
                                      </p:cBhvr>
                                      <p:to>
                                        <p:strVal val="hidden"/>
                                      </p:to>
                                    </p:set>
                                  </p:childTnLst>
                                </p:cTn>
                              </p:par>
                              <p:par>
                                <p:cTn id="338" presetID="53" presetClass="exit" presetSubtype="32" fill="hold" grpId="0" nodeType="withEffect">
                                  <p:stCondLst>
                                    <p:cond delay="800"/>
                                  </p:stCondLst>
                                  <p:childTnLst>
                                    <p:anim calcmode="lin" valueType="num">
                                      <p:cBhvr>
                                        <p:cTn id="339" dur="600"/>
                                        <p:tgtEl>
                                          <p:spTgt spid="491"/>
                                        </p:tgtEl>
                                        <p:attrNameLst>
                                          <p:attrName>ppt_w</p:attrName>
                                        </p:attrNameLst>
                                      </p:cBhvr>
                                      <p:tavLst>
                                        <p:tav tm="0">
                                          <p:val>
                                            <p:strVal val="ppt_w"/>
                                          </p:val>
                                        </p:tav>
                                        <p:tav tm="100000">
                                          <p:val>
                                            <p:fltVal val="0"/>
                                          </p:val>
                                        </p:tav>
                                      </p:tavLst>
                                    </p:anim>
                                    <p:anim calcmode="lin" valueType="num">
                                      <p:cBhvr>
                                        <p:cTn id="340" dur="600"/>
                                        <p:tgtEl>
                                          <p:spTgt spid="491"/>
                                        </p:tgtEl>
                                        <p:attrNameLst>
                                          <p:attrName>ppt_h</p:attrName>
                                        </p:attrNameLst>
                                      </p:cBhvr>
                                      <p:tavLst>
                                        <p:tav tm="0">
                                          <p:val>
                                            <p:strVal val="ppt_h"/>
                                          </p:val>
                                        </p:tav>
                                        <p:tav tm="100000">
                                          <p:val>
                                            <p:fltVal val="0"/>
                                          </p:val>
                                        </p:tav>
                                      </p:tavLst>
                                    </p:anim>
                                    <p:animEffect transition="out" filter="fade">
                                      <p:cBhvr>
                                        <p:cTn id="341" dur="600"/>
                                        <p:tgtEl>
                                          <p:spTgt spid="491"/>
                                        </p:tgtEl>
                                      </p:cBhvr>
                                    </p:animEffect>
                                    <p:set>
                                      <p:cBhvr>
                                        <p:cTn id="342" dur="1" fill="hold">
                                          <p:stCondLst>
                                            <p:cond delay="599"/>
                                          </p:stCondLst>
                                        </p:cTn>
                                        <p:tgtEl>
                                          <p:spTgt spid="491"/>
                                        </p:tgtEl>
                                        <p:attrNameLst>
                                          <p:attrName>style.visibility</p:attrName>
                                        </p:attrNameLst>
                                      </p:cBhvr>
                                      <p:to>
                                        <p:strVal val="hidden"/>
                                      </p:to>
                                    </p:set>
                                  </p:childTnLst>
                                </p:cTn>
                              </p:par>
                              <p:par>
                                <p:cTn id="343" presetID="53" presetClass="exit" presetSubtype="32" fill="hold" grpId="0" nodeType="withEffect">
                                  <p:stCondLst>
                                    <p:cond delay="1000"/>
                                  </p:stCondLst>
                                  <p:childTnLst>
                                    <p:anim calcmode="lin" valueType="num">
                                      <p:cBhvr>
                                        <p:cTn id="344" dur="600"/>
                                        <p:tgtEl>
                                          <p:spTgt spid="494"/>
                                        </p:tgtEl>
                                        <p:attrNameLst>
                                          <p:attrName>ppt_w</p:attrName>
                                        </p:attrNameLst>
                                      </p:cBhvr>
                                      <p:tavLst>
                                        <p:tav tm="0">
                                          <p:val>
                                            <p:strVal val="ppt_w"/>
                                          </p:val>
                                        </p:tav>
                                        <p:tav tm="100000">
                                          <p:val>
                                            <p:fltVal val="0"/>
                                          </p:val>
                                        </p:tav>
                                      </p:tavLst>
                                    </p:anim>
                                    <p:anim calcmode="lin" valueType="num">
                                      <p:cBhvr>
                                        <p:cTn id="345" dur="600"/>
                                        <p:tgtEl>
                                          <p:spTgt spid="494"/>
                                        </p:tgtEl>
                                        <p:attrNameLst>
                                          <p:attrName>ppt_h</p:attrName>
                                        </p:attrNameLst>
                                      </p:cBhvr>
                                      <p:tavLst>
                                        <p:tav tm="0">
                                          <p:val>
                                            <p:strVal val="ppt_h"/>
                                          </p:val>
                                        </p:tav>
                                        <p:tav tm="100000">
                                          <p:val>
                                            <p:fltVal val="0"/>
                                          </p:val>
                                        </p:tav>
                                      </p:tavLst>
                                    </p:anim>
                                    <p:animEffect transition="out" filter="fade">
                                      <p:cBhvr>
                                        <p:cTn id="346" dur="600"/>
                                        <p:tgtEl>
                                          <p:spTgt spid="494"/>
                                        </p:tgtEl>
                                      </p:cBhvr>
                                    </p:animEffect>
                                    <p:set>
                                      <p:cBhvr>
                                        <p:cTn id="347" dur="1" fill="hold">
                                          <p:stCondLst>
                                            <p:cond delay="599"/>
                                          </p:stCondLst>
                                        </p:cTn>
                                        <p:tgtEl>
                                          <p:spTgt spid="494"/>
                                        </p:tgtEl>
                                        <p:attrNameLst>
                                          <p:attrName>style.visibility</p:attrName>
                                        </p:attrNameLst>
                                      </p:cBhvr>
                                      <p:to>
                                        <p:strVal val="hidden"/>
                                      </p:to>
                                    </p:set>
                                  </p:childTnLst>
                                </p:cTn>
                              </p:par>
                              <p:par>
                                <p:cTn id="348" presetID="53" presetClass="exit" presetSubtype="32" fill="hold" grpId="0" nodeType="withEffect">
                                  <p:stCondLst>
                                    <p:cond delay="1000"/>
                                  </p:stCondLst>
                                  <p:childTnLst>
                                    <p:anim calcmode="lin" valueType="num">
                                      <p:cBhvr>
                                        <p:cTn id="349" dur="600"/>
                                        <p:tgtEl>
                                          <p:spTgt spid="492"/>
                                        </p:tgtEl>
                                        <p:attrNameLst>
                                          <p:attrName>ppt_w</p:attrName>
                                        </p:attrNameLst>
                                      </p:cBhvr>
                                      <p:tavLst>
                                        <p:tav tm="0">
                                          <p:val>
                                            <p:strVal val="ppt_w"/>
                                          </p:val>
                                        </p:tav>
                                        <p:tav tm="100000">
                                          <p:val>
                                            <p:fltVal val="0"/>
                                          </p:val>
                                        </p:tav>
                                      </p:tavLst>
                                    </p:anim>
                                    <p:anim calcmode="lin" valueType="num">
                                      <p:cBhvr>
                                        <p:cTn id="350" dur="600"/>
                                        <p:tgtEl>
                                          <p:spTgt spid="492"/>
                                        </p:tgtEl>
                                        <p:attrNameLst>
                                          <p:attrName>ppt_h</p:attrName>
                                        </p:attrNameLst>
                                      </p:cBhvr>
                                      <p:tavLst>
                                        <p:tav tm="0">
                                          <p:val>
                                            <p:strVal val="ppt_h"/>
                                          </p:val>
                                        </p:tav>
                                        <p:tav tm="100000">
                                          <p:val>
                                            <p:fltVal val="0"/>
                                          </p:val>
                                        </p:tav>
                                      </p:tavLst>
                                    </p:anim>
                                    <p:animEffect transition="out" filter="fade">
                                      <p:cBhvr>
                                        <p:cTn id="351" dur="600"/>
                                        <p:tgtEl>
                                          <p:spTgt spid="492"/>
                                        </p:tgtEl>
                                      </p:cBhvr>
                                    </p:animEffect>
                                    <p:set>
                                      <p:cBhvr>
                                        <p:cTn id="352" dur="1" fill="hold">
                                          <p:stCondLst>
                                            <p:cond delay="599"/>
                                          </p:stCondLst>
                                        </p:cTn>
                                        <p:tgtEl>
                                          <p:spTgt spid="492"/>
                                        </p:tgtEl>
                                        <p:attrNameLst>
                                          <p:attrName>style.visibility</p:attrName>
                                        </p:attrNameLst>
                                      </p:cBhvr>
                                      <p:to>
                                        <p:strVal val="hidden"/>
                                      </p:to>
                                    </p:set>
                                  </p:childTnLst>
                                </p:cTn>
                              </p:par>
                              <p:par>
                                <p:cTn id="353" presetID="53" presetClass="exit" presetSubtype="32" fill="hold" grpId="0" nodeType="withEffect">
                                  <p:stCondLst>
                                    <p:cond delay="1000"/>
                                  </p:stCondLst>
                                  <p:childTnLst>
                                    <p:anim calcmode="lin" valueType="num">
                                      <p:cBhvr>
                                        <p:cTn id="354" dur="600"/>
                                        <p:tgtEl>
                                          <p:spTgt spid="477"/>
                                        </p:tgtEl>
                                        <p:attrNameLst>
                                          <p:attrName>ppt_w</p:attrName>
                                        </p:attrNameLst>
                                      </p:cBhvr>
                                      <p:tavLst>
                                        <p:tav tm="0">
                                          <p:val>
                                            <p:strVal val="ppt_w"/>
                                          </p:val>
                                        </p:tav>
                                        <p:tav tm="100000">
                                          <p:val>
                                            <p:fltVal val="0"/>
                                          </p:val>
                                        </p:tav>
                                      </p:tavLst>
                                    </p:anim>
                                    <p:anim calcmode="lin" valueType="num">
                                      <p:cBhvr>
                                        <p:cTn id="355" dur="600"/>
                                        <p:tgtEl>
                                          <p:spTgt spid="477"/>
                                        </p:tgtEl>
                                        <p:attrNameLst>
                                          <p:attrName>ppt_h</p:attrName>
                                        </p:attrNameLst>
                                      </p:cBhvr>
                                      <p:tavLst>
                                        <p:tav tm="0">
                                          <p:val>
                                            <p:strVal val="ppt_h"/>
                                          </p:val>
                                        </p:tav>
                                        <p:tav tm="100000">
                                          <p:val>
                                            <p:fltVal val="0"/>
                                          </p:val>
                                        </p:tav>
                                      </p:tavLst>
                                    </p:anim>
                                    <p:animEffect transition="out" filter="fade">
                                      <p:cBhvr>
                                        <p:cTn id="356" dur="600"/>
                                        <p:tgtEl>
                                          <p:spTgt spid="477"/>
                                        </p:tgtEl>
                                      </p:cBhvr>
                                    </p:animEffect>
                                    <p:set>
                                      <p:cBhvr>
                                        <p:cTn id="357" dur="1" fill="hold">
                                          <p:stCondLst>
                                            <p:cond delay="599"/>
                                          </p:stCondLst>
                                        </p:cTn>
                                        <p:tgtEl>
                                          <p:spTgt spid="477"/>
                                        </p:tgtEl>
                                        <p:attrNameLst>
                                          <p:attrName>style.visibility</p:attrName>
                                        </p:attrNameLst>
                                      </p:cBhvr>
                                      <p:to>
                                        <p:strVal val="hidden"/>
                                      </p:to>
                                    </p:set>
                                  </p:childTnLst>
                                </p:cTn>
                              </p:par>
                              <p:par>
                                <p:cTn id="358" presetID="53" presetClass="exit" presetSubtype="32" fill="hold" grpId="0" nodeType="withEffect">
                                  <p:stCondLst>
                                    <p:cond delay="1000"/>
                                  </p:stCondLst>
                                  <p:childTnLst>
                                    <p:anim calcmode="lin" valueType="num">
                                      <p:cBhvr>
                                        <p:cTn id="359" dur="600"/>
                                        <p:tgtEl>
                                          <p:spTgt spid="478"/>
                                        </p:tgtEl>
                                        <p:attrNameLst>
                                          <p:attrName>ppt_w</p:attrName>
                                        </p:attrNameLst>
                                      </p:cBhvr>
                                      <p:tavLst>
                                        <p:tav tm="0">
                                          <p:val>
                                            <p:strVal val="ppt_w"/>
                                          </p:val>
                                        </p:tav>
                                        <p:tav tm="100000">
                                          <p:val>
                                            <p:fltVal val="0"/>
                                          </p:val>
                                        </p:tav>
                                      </p:tavLst>
                                    </p:anim>
                                    <p:anim calcmode="lin" valueType="num">
                                      <p:cBhvr>
                                        <p:cTn id="360" dur="600"/>
                                        <p:tgtEl>
                                          <p:spTgt spid="478"/>
                                        </p:tgtEl>
                                        <p:attrNameLst>
                                          <p:attrName>ppt_h</p:attrName>
                                        </p:attrNameLst>
                                      </p:cBhvr>
                                      <p:tavLst>
                                        <p:tav tm="0">
                                          <p:val>
                                            <p:strVal val="ppt_h"/>
                                          </p:val>
                                        </p:tav>
                                        <p:tav tm="100000">
                                          <p:val>
                                            <p:fltVal val="0"/>
                                          </p:val>
                                        </p:tav>
                                      </p:tavLst>
                                    </p:anim>
                                    <p:animEffect transition="out" filter="fade">
                                      <p:cBhvr>
                                        <p:cTn id="361" dur="600"/>
                                        <p:tgtEl>
                                          <p:spTgt spid="478"/>
                                        </p:tgtEl>
                                      </p:cBhvr>
                                    </p:animEffect>
                                    <p:set>
                                      <p:cBhvr>
                                        <p:cTn id="362" dur="1" fill="hold">
                                          <p:stCondLst>
                                            <p:cond delay="599"/>
                                          </p:stCondLst>
                                        </p:cTn>
                                        <p:tgtEl>
                                          <p:spTgt spid="478"/>
                                        </p:tgtEl>
                                        <p:attrNameLst>
                                          <p:attrName>style.visibility</p:attrName>
                                        </p:attrNameLst>
                                      </p:cBhvr>
                                      <p:to>
                                        <p:strVal val="hidden"/>
                                      </p:to>
                                    </p:set>
                                  </p:childTnLst>
                                </p:cTn>
                              </p:par>
                              <p:par>
                                <p:cTn id="363" presetID="53" presetClass="exit" presetSubtype="32" fill="hold" grpId="0" nodeType="withEffect">
                                  <p:stCondLst>
                                    <p:cond delay="1000"/>
                                  </p:stCondLst>
                                  <p:childTnLst>
                                    <p:anim calcmode="lin" valueType="num">
                                      <p:cBhvr>
                                        <p:cTn id="364" dur="600"/>
                                        <p:tgtEl>
                                          <p:spTgt spid="487"/>
                                        </p:tgtEl>
                                        <p:attrNameLst>
                                          <p:attrName>ppt_w</p:attrName>
                                        </p:attrNameLst>
                                      </p:cBhvr>
                                      <p:tavLst>
                                        <p:tav tm="0">
                                          <p:val>
                                            <p:strVal val="ppt_w"/>
                                          </p:val>
                                        </p:tav>
                                        <p:tav tm="100000">
                                          <p:val>
                                            <p:fltVal val="0"/>
                                          </p:val>
                                        </p:tav>
                                      </p:tavLst>
                                    </p:anim>
                                    <p:anim calcmode="lin" valueType="num">
                                      <p:cBhvr>
                                        <p:cTn id="365" dur="600"/>
                                        <p:tgtEl>
                                          <p:spTgt spid="487"/>
                                        </p:tgtEl>
                                        <p:attrNameLst>
                                          <p:attrName>ppt_h</p:attrName>
                                        </p:attrNameLst>
                                      </p:cBhvr>
                                      <p:tavLst>
                                        <p:tav tm="0">
                                          <p:val>
                                            <p:strVal val="ppt_h"/>
                                          </p:val>
                                        </p:tav>
                                        <p:tav tm="100000">
                                          <p:val>
                                            <p:fltVal val="0"/>
                                          </p:val>
                                        </p:tav>
                                      </p:tavLst>
                                    </p:anim>
                                    <p:animEffect transition="out" filter="fade">
                                      <p:cBhvr>
                                        <p:cTn id="366" dur="600"/>
                                        <p:tgtEl>
                                          <p:spTgt spid="487"/>
                                        </p:tgtEl>
                                      </p:cBhvr>
                                    </p:animEffect>
                                    <p:set>
                                      <p:cBhvr>
                                        <p:cTn id="367" dur="1" fill="hold">
                                          <p:stCondLst>
                                            <p:cond delay="599"/>
                                          </p:stCondLst>
                                        </p:cTn>
                                        <p:tgtEl>
                                          <p:spTgt spid="487"/>
                                        </p:tgtEl>
                                        <p:attrNameLst>
                                          <p:attrName>style.visibility</p:attrName>
                                        </p:attrNameLst>
                                      </p:cBhvr>
                                      <p:to>
                                        <p:strVal val="hidden"/>
                                      </p:to>
                                    </p:set>
                                  </p:childTnLst>
                                </p:cTn>
                              </p:par>
                              <p:par>
                                <p:cTn id="368" presetID="53" presetClass="exit" presetSubtype="32" fill="hold" grpId="0" nodeType="withEffect">
                                  <p:stCondLst>
                                    <p:cond delay="1000"/>
                                  </p:stCondLst>
                                  <p:childTnLst>
                                    <p:anim calcmode="lin" valueType="num">
                                      <p:cBhvr>
                                        <p:cTn id="369" dur="600"/>
                                        <p:tgtEl>
                                          <p:spTgt spid="486"/>
                                        </p:tgtEl>
                                        <p:attrNameLst>
                                          <p:attrName>ppt_w</p:attrName>
                                        </p:attrNameLst>
                                      </p:cBhvr>
                                      <p:tavLst>
                                        <p:tav tm="0">
                                          <p:val>
                                            <p:strVal val="ppt_w"/>
                                          </p:val>
                                        </p:tav>
                                        <p:tav tm="100000">
                                          <p:val>
                                            <p:fltVal val="0"/>
                                          </p:val>
                                        </p:tav>
                                      </p:tavLst>
                                    </p:anim>
                                    <p:anim calcmode="lin" valueType="num">
                                      <p:cBhvr>
                                        <p:cTn id="370" dur="600"/>
                                        <p:tgtEl>
                                          <p:spTgt spid="486"/>
                                        </p:tgtEl>
                                        <p:attrNameLst>
                                          <p:attrName>ppt_h</p:attrName>
                                        </p:attrNameLst>
                                      </p:cBhvr>
                                      <p:tavLst>
                                        <p:tav tm="0">
                                          <p:val>
                                            <p:strVal val="ppt_h"/>
                                          </p:val>
                                        </p:tav>
                                        <p:tav tm="100000">
                                          <p:val>
                                            <p:fltVal val="0"/>
                                          </p:val>
                                        </p:tav>
                                      </p:tavLst>
                                    </p:anim>
                                    <p:animEffect transition="out" filter="fade">
                                      <p:cBhvr>
                                        <p:cTn id="371" dur="600"/>
                                        <p:tgtEl>
                                          <p:spTgt spid="486"/>
                                        </p:tgtEl>
                                      </p:cBhvr>
                                    </p:animEffect>
                                    <p:set>
                                      <p:cBhvr>
                                        <p:cTn id="372" dur="1" fill="hold">
                                          <p:stCondLst>
                                            <p:cond delay="599"/>
                                          </p:stCondLst>
                                        </p:cTn>
                                        <p:tgtEl>
                                          <p:spTgt spid="486"/>
                                        </p:tgtEl>
                                        <p:attrNameLst>
                                          <p:attrName>style.visibility</p:attrName>
                                        </p:attrNameLst>
                                      </p:cBhvr>
                                      <p:to>
                                        <p:strVal val="hidden"/>
                                      </p:to>
                                    </p:set>
                                  </p:childTnLst>
                                </p:cTn>
                              </p:par>
                              <p:par>
                                <p:cTn id="373" presetID="53" presetClass="exit" presetSubtype="32" fill="hold" grpId="0" nodeType="withEffect">
                                  <p:stCondLst>
                                    <p:cond delay="1000"/>
                                  </p:stCondLst>
                                  <p:childTnLst>
                                    <p:anim calcmode="lin" valueType="num">
                                      <p:cBhvr>
                                        <p:cTn id="374" dur="600"/>
                                        <p:tgtEl>
                                          <p:spTgt spid="490"/>
                                        </p:tgtEl>
                                        <p:attrNameLst>
                                          <p:attrName>ppt_w</p:attrName>
                                        </p:attrNameLst>
                                      </p:cBhvr>
                                      <p:tavLst>
                                        <p:tav tm="0">
                                          <p:val>
                                            <p:strVal val="ppt_w"/>
                                          </p:val>
                                        </p:tav>
                                        <p:tav tm="100000">
                                          <p:val>
                                            <p:fltVal val="0"/>
                                          </p:val>
                                        </p:tav>
                                      </p:tavLst>
                                    </p:anim>
                                    <p:anim calcmode="lin" valueType="num">
                                      <p:cBhvr>
                                        <p:cTn id="375" dur="600"/>
                                        <p:tgtEl>
                                          <p:spTgt spid="490"/>
                                        </p:tgtEl>
                                        <p:attrNameLst>
                                          <p:attrName>ppt_h</p:attrName>
                                        </p:attrNameLst>
                                      </p:cBhvr>
                                      <p:tavLst>
                                        <p:tav tm="0">
                                          <p:val>
                                            <p:strVal val="ppt_h"/>
                                          </p:val>
                                        </p:tav>
                                        <p:tav tm="100000">
                                          <p:val>
                                            <p:fltVal val="0"/>
                                          </p:val>
                                        </p:tav>
                                      </p:tavLst>
                                    </p:anim>
                                    <p:animEffect transition="out" filter="fade">
                                      <p:cBhvr>
                                        <p:cTn id="376" dur="600"/>
                                        <p:tgtEl>
                                          <p:spTgt spid="490"/>
                                        </p:tgtEl>
                                      </p:cBhvr>
                                    </p:animEffect>
                                    <p:set>
                                      <p:cBhvr>
                                        <p:cTn id="377" dur="1" fill="hold">
                                          <p:stCondLst>
                                            <p:cond delay="599"/>
                                          </p:stCondLst>
                                        </p:cTn>
                                        <p:tgtEl>
                                          <p:spTgt spid="490"/>
                                        </p:tgtEl>
                                        <p:attrNameLst>
                                          <p:attrName>style.visibility</p:attrName>
                                        </p:attrNameLst>
                                      </p:cBhvr>
                                      <p:to>
                                        <p:strVal val="hidden"/>
                                      </p:to>
                                    </p:set>
                                  </p:childTnLst>
                                </p:cTn>
                              </p:par>
                              <p:par>
                                <p:cTn id="378" presetID="53" presetClass="exit" presetSubtype="32" fill="hold" grpId="0" nodeType="withEffect">
                                  <p:stCondLst>
                                    <p:cond delay="1200"/>
                                  </p:stCondLst>
                                  <p:childTnLst>
                                    <p:anim calcmode="lin" valueType="num">
                                      <p:cBhvr>
                                        <p:cTn id="379" dur="600"/>
                                        <p:tgtEl>
                                          <p:spTgt spid="556"/>
                                        </p:tgtEl>
                                        <p:attrNameLst>
                                          <p:attrName>ppt_w</p:attrName>
                                        </p:attrNameLst>
                                      </p:cBhvr>
                                      <p:tavLst>
                                        <p:tav tm="0">
                                          <p:val>
                                            <p:strVal val="ppt_w"/>
                                          </p:val>
                                        </p:tav>
                                        <p:tav tm="100000">
                                          <p:val>
                                            <p:fltVal val="0"/>
                                          </p:val>
                                        </p:tav>
                                      </p:tavLst>
                                    </p:anim>
                                    <p:anim calcmode="lin" valueType="num">
                                      <p:cBhvr>
                                        <p:cTn id="380" dur="600"/>
                                        <p:tgtEl>
                                          <p:spTgt spid="556"/>
                                        </p:tgtEl>
                                        <p:attrNameLst>
                                          <p:attrName>ppt_h</p:attrName>
                                        </p:attrNameLst>
                                      </p:cBhvr>
                                      <p:tavLst>
                                        <p:tav tm="0">
                                          <p:val>
                                            <p:strVal val="ppt_h"/>
                                          </p:val>
                                        </p:tav>
                                        <p:tav tm="100000">
                                          <p:val>
                                            <p:fltVal val="0"/>
                                          </p:val>
                                        </p:tav>
                                      </p:tavLst>
                                    </p:anim>
                                    <p:animEffect transition="out" filter="fade">
                                      <p:cBhvr>
                                        <p:cTn id="381" dur="600"/>
                                        <p:tgtEl>
                                          <p:spTgt spid="556"/>
                                        </p:tgtEl>
                                      </p:cBhvr>
                                    </p:animEffect>
                                    <p:set>
                                      <p:cBhvr>
                                        <p:cTn id="382" dur="1" fill="hold">
                                          <p:stCondLst>
                                            <p:cond delay="599"/>
                                          </p:stCondLst>
                                        </p:cTn>
                                        <p:tgtEl>
                                          <p:spTgt spid="556"/>
                                        </p:tgtEl>
                                        <p:attrNameLst>
                                          <p:attrName>style.visibility</p:attrName>
                                        </p:attrNameLst>
                                      </p:cBhvr>
                                      <p:to>
                                        <p:strVal val="hidden"/>
                                      </p:to>
                                    </p:set>
                                  </p:childTnLst>
                                </p:cTn>
                              </p:par>
                              <p:par>
                                <p:cTn id="383" presetID="53" presetClass="exit" presetSubtype="32" fill="hold" grpId="0" nodeType="withEffect">
                                  <p:stCondLst>
                                    <p:cond delay="1200"/>
                                  </p:stCondLst>
                                  <p:childTnLst>
                                    <p:anim calcmode="lin" valueType="num">
                                      <p:cBhvr>
                                        <p:cTn id="384" dur="600"/>
                                        <p:tgtEl>
                                          <p:spTgt spid="485"/>
                                        </p:tgtEl>
                                        <p:attrNameLst>
                                          <p:attrName>ppt_w</p:attrName>
                                        </p:attrNameLst>
                                      </p:cBhvr>
                                      <p:tavLst>
                                        <p:tav tm="0">
                                          <p:val>
                                            <p:strVal val="ppt_w"/>
                                          </p:val>
                                        </p:tav>
                                        <p:tav tm="100000">
                                          <p:val>
                                            <p:fltVal val="0"/>
                                          </p:val>
                                        </p:tav>
                                      </p:tavLst>
                                    </p:anim>
                                    <p:anim calcmode="lin" valueType="num">
                                      <p:cBhvr>
                                        <p:cTn id="385" dur="600"/>
                                        <p:tgtEl>
                                          <p:spTgt spid="485"/>
                                        </p:tgtEl>
                                        <p:attrNameLst>
                                          <p:attrName>ppt_h</p:attrName>
                                        </p:attrNameLst>
                                      </p:cBhvr>
                                      <p:tavLst>
                                        <p:tav tm="0">
                                          <p:val>
                                            <p:strVal val="ppt_h"/>
                                          </p:val>
                                        </p:tav>
                                        <p:tav tm="100000">
                                          <p:val>
                                            <p:fltVal val="0"/>
                                          </p:val>
                                        </p:tav>
                                      </p:tavLst>
                                    </p:anim>
                                    <p:animEffect transition="out" filter="fade">
                                      <p:cBhvr>
                                        <p:cTn id="386" dur="600"/>
                                        <p:tgtEl>
                                          <p:spTgt spid="485"/>
                                        </p:tgtEl>
                                      </p:cBhvr>
                                    </p:animEffect>
                                    <p:set>
                                      <p:cBhvr>
                                        <p:cTn id="387" dur="1" fill="hold">
                                          <p:stCondLst>
                                            <p:cond delay="599"/>
                                          </p:stCondLst>
                                        </p:cTn>
                                        <p:tgtEl>
                                          <p:spTgt spid="485"/>
                                        </p:tgtEl>
                                        <p:attrNameLst>
                                          <p:attrName>style.visibility</p:attrName>
                                        </p:attrNameLst>
                                      </p:cBhvr>
                                      <p:to>
                                        <p:strVal val="hidden"/>
                                      </p:to>
                                    </p:set>
                                  </p:childTnLst>
                                </p:cTn>
                              </p:par>
                              <p:par>
                                <p:cTn id="388" presetID="53" presetClass="exit" presetSubtype="32" fill="hold" grpId="0" nodeType="withEffect">
                                  <p:stCondLst>
                                    <p:cond delay="1200"/>
                                  </p:stCondLst>
                                  <p:childTnLst>
                                    <p:anim calcmode="lin" valueType="num">
                                      <p:cBhvr>
                                        <p:cTn id="389" dur="600"/>
                                        <p:tgtEl>
                                          <p:spTgt spid="484"/>
                                        </p:tgtEl>
                                        <p:attrNameLst>
                                          <p:attrName>ppt_w</p:attrName>
                                        </p:attrNameLst>
                                      </p:cBhvr>
                                      <p:tavLst>
                                        <p:tav tm="0">
                                          <p:val>
                                            <p:strVal val="ppt_w"/>
                                          </p:val>
                                        </p:tav>
                                        <p:tav tm="100000">
                                          <p:val>
                                            <p:fltVal val="0"/>
                                          </p:val>
                                        </p:tav>
                                      </p:tavLst>
                                    </p:anim>
                                    <p:anim calcmode="lin" valueType="num">
                                      <p:cBhvr>
                                        <p:cTn id="390" dur="600"/>
                                        <p:tgtEl>
                                          <p:spTgt spid="484"/>
                                        </p:tgtEl>
                                        <p:attrNameLst>
                                          <p:attrName>ppt_h</p:attrName>
                                        </p:attrNameLst>
                                      </p:cBhvr>
                                      <p:tavLst>
                                        <p:tav tm="0">
                                          <p:val>
                                            <p:strVal val="ppt_h"/>
                                          </p:val>
                                        </p:tav>
                                        <p:tav tm="100000">
                                          <p:val>
                                            <p:fltVal val="0"/>
                                          </p:val>
                                        </p:tav>
                                      </p:tavLst>
                                    </p:anim>
                                    <p:animEffect transition="out" filter="fade">
                                      <p:cBhvr>
                                        <p:cTn id="391" dur="600"/>
                                        <p:tgtEl>
                                          <p:spTgt spid="484"/>
                                        </p:tgtEl>
                                      </p:cBhvr>
                                    </p:animEffect>
                                    <p:set>
                                      <p:cBhvr>
                                        <p:cTn id="392" dur="1" fill="hold">
                                          <p:stCondLst>
                                            <p:cond delay="599"/>
                                          </p:stCondLst>
                                        </p:cTn>
                                        <p:tgtEl>
                                          <p:spTgt spid="484"/>
                                        </p:tgtEl>
                                        <p:attrNameLst>
                                          <p:attrName>style.visibility</p:attrName>
                                        </p:attrNameLst>
                                      </p:cBhvr>
                                      <p:to>
                                        <p:strVal val="hidden"/>
                                      </p:to>
                                    </p:set>
                                  </p:childTnLst>
                                </p:cTn>
                              </p:par>
                              <p:par>
                                <p:cTn id="393" presetID="53" presetClass="exit" presetSubtype="32" fill="hold" grpId="0" nodeType="withEffect">
                                  <p:stCondLst>
                                    <p:cond delay="1200"/>
                                  </p:stCondLst>
                                  <p:childTnLst>
                                    <p:anim calcmode="lin" valueType="num">
                                      <p:cBhvr>
                                        <p:cTn id="394" dur="600"/>
                                        <p:tgtEl>
                                          <p:spTgt spid="489"/>
                                        </p:tgtEl>
                                        <p:attrNameLst>
                                          <p:attrName>ppt_w</p:attrName>
                                        </p:attrNameLst>
                                      </p:cBhvr>
                                      <p:tavLst>
                                        <p:tav tm="0">
                                          <p:val>
                                            <p:strVal val="ppt_w"/>
                                          </p:val>
                                        </p:tav>
                                        <p:tav tm="100000">
                                          <p:val>
                                            <p:fltVal val="0"/>
                                          </p:val>
                                        </p:tav>
                                      </p:tavLst>
                                    </p:anim>
                                    <p:anim calcmode="lin" valueType="num">
                                      <p:cBhvr>
                                        <p:cTn id="395" dur="600"/>
                                        <p:tgtEl>
                                          <p:spTgt spid="489"/>
                                        </p:tgtEl>
                                        <p:attrNameLst>
                                          <p:attrName>ppt_h</p:attrName>
                                        </p:attrNameLst>
                                      </p:cBhvr>
                                      <p:tavLst>
                                        <p:tav tm="0">
                                          <p:val>
                                            <p:strVal val="ppt_h"/>
                                          </p:val>
                                        </p:tav>
                                        <p:tav tm="100000">
                                          <p:val>
                                            <p:fltVal val="0"/>
                                          </p:val>
                                        </p:tav>
                                      </p:tavLst>
                                    </p:anim>
                                    <p:animEffect transition="out" filter="fade">
                                      <p:cBhvr>
                                        <p:cTn id="396" dur="600"/>
                                        <p:tgtEl>
                                          <p:spTgt spid="489"/>
                                        </p:tgtEl>
                                      </p:cBhvr>
                                    </p:animEffect>
                                    <p:set>
                                      <p:cBhvr>
                                        <p:cTn id="397" dur="1" fill="hold">
                                          <p:stCondLst>
                                            <p:cond delay="599"/>
                                          </p:stCondLst>
                                        </p:cTn>
                                        <p:tgtEl>
                                          <p:spTgt spid="489"/>
                                        </p:tgtEl>
                                        <p:attrNameLst>
                                          <p:attrName>style.visibility</p:attrName>
                                        </p:attrNameLst>
                                      </p:cBhvr>
                                      <p:to>
                                        <p:strVal val="hidden"/>
                                      </p:to>
                                    </p:set>
                                  </p:childTnLst>
                                </p:cTn>
                              </p:par>
                              <p:par>
                                <p:cTn id="398" presetID="53" presetClass="exit" presetSubtype="32" fill="hold" grpId="0" nodeType="withEffect">
                                  <p:stCondLst>
                                    <p:cond delay="1200"/>
                                  </p:stCondLst>
                                  <p:childTnLst>
                                    <p:anim calcmode="lin" valueType="num">
                                      <p:cBhvr>
                                        <p:cTn id="399" dur="600"/>
                                        <p:tgtEl>
                                          <p:spTgt spid="481"/>
                                        </p:tgtEl>
                                        <p:attrNameLst>
                                          <p:attrName>ppt_w</p:attrName>
                                        </p:attrNameLst>
                                      </p:cBhvr>
                                      <p:tavLst>
                                        <p:tav tm="0">
                                          <p:val>
                                            <p:strVal val="ppt_w"/>
                                          </p:val>
                                        </p:tav>
                                        <p:tav tm="100000">
                                          <p:val>
                                            <p:fltVal val="0"/>
                                          </p:val>
                                        </p:tav>
                                      </p:tavLst>
                                    </p:anim>
                                    <p:anim calcmode="lin" valueType="num">
                                      <p:cBhvr>
                                        <p:cTn id="400" dur="600"/>
                                        <p:tgtEl>
                                          <p:spTgt spid="481"/>
                                        </p:tgtEl>
                                        <p:attrNameLst>
                                          <p:attrName>ppt_h</p:attrName>
                                        </p:attrNameLst>
                                      </p:cBhvr>
                                      <p:tavLst>
                                        <p:tav tm="0">
                                          <p:val>
                                            <p:strVal val="ppt_h"/>
                                          </p:val>
                                        </p:tav>
                                        <p:tav tm="100000">
                                          <p:val>
                                            <p:fltVal val="0"/>
                                          </p:val>
                                        </p:tav>
                                      </p:tavLst>
                                    </p:anim>
                                    <p:animEffect transition="out" filter="fade">
                                      <p:cBhvr>
                                        <p:cTn id="401" dur="600"/>
                                        <p:tgtEl>
                                          <p:spTgt spid="481"/>
                                        </p:tgtEl>
                                      </p:cBhvr>
                                    </p:animEffect>
                                    <p:set>
                                      <p:cBhvr>
                                        <p:cTn id="402" dur="1" fill="hold">
                                          <p:stCondLst>
                                            <p:cond delay="599"/>
                                          </p:stCondLst>
                                        </p:cTn>
                                        <p:tgtEl>
                                          <p:spTgt spid="481"/>
                                        </p:tgtEl>
                                        <p:attrNameLst>
                                          <p:attrName>style.visibility</p:attrName>
                                        </p:attrNameLst>
                                      </p:cBhvr>
                                      <p:to>
                                        <p:strVal val="hidden"/>
                                      </p:to>
                                    </p:set>
                                  </p:childTnLst>
                                </p:cTn>
                              </p:par>
                              <p:par>
                                <p:cTn id="403" presetID="53" presetClass="exit" presetSubtype="32" fill="hold" grpId="0" nodeType="withEffect">
                                  <p:stCondLst>
                                    <p:cond delay="1200"/>
                                  </p:stCondLst>
                                  <p:childTnLst>
                                    <p:anim calcmode="lin" valueType="num">
                                      <p:cBhvr>
                                        <p:cTn id="404" dur="600"/>
                                        <p:tgtEl>
                                          <p:spTgt spid="495"/>
                                        </p:tgtEl>
                                        <p:attrNameLst>
                                          <p:attrName>ppt_w</p:attrName>
                                        </p:attrNameLst>
                                      </p:cBhvr>
                                      <p:tavLst>
                                        <p:tav tm="0">
                                          <p:val>
                                            <p:strVal val="ppt_w"/>
                                          </p:val>
                                        </p:tav>
                                        <p:tav tm="100000">
                                          <p:val>
                                            <p:fltVal val="0"/>
                                          </p:val>
                                        </p:tav>
                                      </p:tavLst>
                                    </p:anim>
                                    <p:anim calcmode="lin" valueType="num">
                                      <p:cBhvr>
                                        <p:cTn id="405" dur="600"/>
                                        <p:tgtEl>
                                          <p:spTgt spid="495"/>
                                        </p:tgtEl>
                                        <p:attrNameLst>
                                          <p:attrName>ppt_h</p:attrName>
                                        </p:attrNameLst>
                                      </p:cBhvr>
                                      <p:tavLst>
                                        <p:tav tm="0">
                                          <p:val>
                                            <p:strVal val="ppt_h"/>
                                          </p:val>
                                        </p:tav>
                                        <p:tav tm="100000">
                                          <p:val>
                                            <p:fltVal val="0"/>
                                          </p:val>
                                        </p:tav>
                                      </p:tavLst>
                                    </p:anim>
                                    <p:animEffect transition="out" filter="fade">
                                      <p:cBhvr>
                                        <p:cTn id="406" dur="600"/>
                                        <p:tgtEl>
                                          <p:spTgt spid="495"/>
                                        </p:tgtEl>
                                      </p:cBhvr>
                                    </p:animEffect>
                                    <p:set>
                                      <p:cBhvr>
                                        <p:cTn id="407" dur="1" fill="hold">
                                          <p:stCondLst>
                                            <p:cond delay="599"/>
                                          </p:stCondLst>
                                        </p:cTn>
                                        <p:tgtEl>
                                          <p:spTgt spid="495"/>
                                        </p:tgtEl>
                                        <p:attrNameLst>
                                          <p:attrName>style.visibility</p:attrName>
                                        </p:attrNameLst>
                                      </p:cBhvr>
                                      <p:to>
                                        <p:strVal val="hidden"/>
                                      </p:to>
                                    </p:set>
                                  </p:childTnLst>
                                </p:cTn>
                              </p:par>
                              <p:par>
                                <p:cTn id="408" presetID="53" presetClass="exit" presetSubtype="32" fill="hold" grpId="0" nodeType="withEffect">
                                  <p:stCondLst>
                                    <p:cond delay="1200"/>
                                  </p:stCondLst>
                                  <p:childTnLst>
                                    <p:anim calcmode="lin" valueType="num">
                                      <p:cBhvr>
                                        <p:cTn id="409" dur="600"/>
                                        <p:tgtEl>
                                          <p:spTgt spid="958"/>
                                        </p:tgtEl>
                                        <p:attrNameLst>
                                          <p:attrName>ppt_w</p:attrName>
                                        </p:attrNameLst>
                                      </p:cBhvr>
                                      <p:tavLst>
                                        <p:tav tm="0">
                                          <p:val>
                                            <p:strVal val="ppt_w"/>
                                          </p:val>
                                        </p:tav>
                                        <p:tav tm="100000">
                                          <p:val>
                                            <p:fltVal val="0"/>
                                          </p:val>
                                        </p:tav>
                                      </p:tavLst>
                                    </p:anim>
                                    <p:anim calcmode="lin" valueType="num">
                                      <p:cBhvr>
                                        <p:cTn id="410" dur="600"/>
                                        <p:tgtEl>
                                          <p:spTgt spid="958"/>
                                        </p:tgtEl>
                                        <p:attrNameLst>
                                          <p:attrName>ppt_h</p:attrName>
                                        </p:attrNameLst>
                                      </p:cBhvr>
                                      <p:tavLst>
                                        <p:tav tm="0">
                                          <p:val>
                                            <p:strVal val="ppt_h"/>
                                          </p:val>
                                        </p:tav>
                                        <p:tav tm="100000">
                                          <p:val>
                                            <p:fltVal val="0"/>
                                          </p:val>
                                        </p:tav>
                                      </p:tavLst>
                                    </p:anim>
                                    <p:animEffect transition="out" filter="fade">
                                      <p:cBhvr>
                                        <p:cTn id="411" dur="600"/>
                                        <p:tgtEl>
                                          <p:spTgt spid="958"/>
                                        </p:tgtEl>
                                      </p:cBhvr>
                                    </p:animEffect>
                                    <p:set>
                                      <p:cBhvr>
                                        <p:cTn id="412" dur="1" fill="hold">
                                          <p:stCondLst>
                                            <p:cond delay="599"/>
                                          </p:stCondLst>
                                        </p:cTn>
                                        <p:tgtEl>
                                          <p:spTgt spid="958"/>
                                        </p:tgtEl>
                                        <p:attrNameLst>
                                          <p:attrName>style.visibility</p:attrName>
                                        </p:attrNameLst>
                                      </p:cBhvr>
                                      <p:to>
                                        <p:strVal val="hidden"/>
                                      </p:to>
                                    </p:set>
                                  </p:childTnLst>
                                </p:cTn>
                              </p:par>
                              <p:par>
                                <p:cTn id="413" presetID="53" presetClass="exit" presetSubtype="32" fill="hold" grpId="0" nodeType="withEffect">
                                  <p:stCondLst>
                                    <p:cond delay="1400"/>
                                  </p:stCondLst>
                                  <p:childTnLst>
                                    <p:anim calcmode="lin" valueType="num">
                                      <p:cBhvr>
                                        <p:cTn id="414" dur="600"/>
                                        <p:tgtEl>
                                          <p:spTgt spid="488"/>
                                        </p:tgtEl>
                                        <p:attrNameLst>
                                          <p:attrName>ppt_w</p:attrName>
                                        </p:attrNameLst>
                                      </p:cBhvr>
                                      <p:tavLst>
                                        <p:tav tm="0">
                                          <p:val>
                                            <p:strVal val="ppt_w"/>
                                          </p:val>
                                        </p:tav>
                                        <p:tav tm="100000">
                                          <p:val>
                                            <p:fltVal val="0"/>
                                          </p:val>
                                        </p:tav>
                                      </p:tavLst>
                                    </p:anim>
                                    <p:anim calcmode="lin" valueType="num">
                                      <p:cBhvr>
                                        <p:cTn id="415" dur="600"/>
                                        <p:tgtEl>
                                          <p:spTgt spid="488"/>
                                        </p:tgtEl>
                                        <p:attrNameLst>
                                          <p:attrName>ppt_h</p:attrName>
                                        </p:attrNameLst>
                                      </p:cBhvr>
                                      <p:tavLst>
                                        <p:tav tm="0">
                                          <p:val>
                                            <p:strVal val="ppt_h"/>
                                          </p:val>
                                        </p:tav>
                                        <p:tav tm="100000">
                                          <p:val>
                                            <p:fltVal val="0"/>
                                          </p:val>
                                        </p:tav>
                                      </p:tavLst>
                                    </p:anim>
                                    <p:animEffect transition="out" filter="fade">
                                      <p:cBhvr>
                                        <p:cTn id="416" dur="600"/>
                                        <p:tgtEl>
                                          <p:spTgt spid="488"/>
                                        </p:tgtEl>
                                      </p:cBhvr>
                                    </p:animEffect>
                                    <p:set>
                                      <p:cBhvr>
                                        <p:cTn id="417" dur="1" fill="hold">
                                          <p:stCondLst>
                                            <p:cond delay="599"/>
                                          </p:stCondLst>
                                        </p:cTn>
                                        <p:tgtEl>
                                          <p:spTgt spid="488"/>
                                        </p:tgtEl>
                                        <p:attrNameLst>
                                          <p:attrName>style.visibility</p:attrName>
                                        </p:attrNameLst>
                                      </p:cBhvr>
                                      <p:to>
                                        <p:strVal val="hidden"/>
                                      </p:to>
                                    </p:set>
                                  </p:childTnLst>
                                </p:cTn>
                              </p:par>
                              <p:par>
                                <p:cTn id="418" presetID="53" presetClass="exit" presetSubtype="32" fill="hold" grpId="0" nodeType="withEffect">
                                  <p:stCondLst>
                                    <p:cond delay="1400"/>
                                  </p:stCondLst>
                                  <p:childTnLst>
                                    <p:anim calcmode="lin" valueType="num">
                                      <p:cBhvr>
                                        <p:cTn id="419" dur="600"/>
                                        <p:tgtEl>
                                          <p:spTgt spid="550"/>
                                        </p:tgtEl>
                                        <p:attrNameLst>
                                          <p:attrName>ppt_w</p:attrName>
                                        </p:attrNameLst>
                                      </p:cBhvr>
                                      <p:tavLst>
                                        <p:tav tm="0">
                                          <p:val>
                                            <p:strVal val="ppt_w"/>
                                          </p:val>
                                        </p:tav>
                                        <p:tav tm="100000">
                                          <p:val>
                                            <p:fltVal val="0"/>
                                          </p:val>
                                        </p:tav>
                                      </p:tavLst>
                                    </p:anim>
                                    <p:anim calcmode="lin" valueType="num">
                                      <p:cBhvr>
                                        <p:cTn id="420" dur="600"/>
                                        <p:tgtEl>
                                          <p:spTgt spid="550"/>
                                        </p:tgtEl>
                                        <p:attrNameLst>
                                          <p:attrName>ppt_h</p:attrName>
                                        </p:attrNameLst>
                                      </p:cBhvr>
                                      <p:tavLst>
                                        <p:tav tm="0">
                                          <p:val>
                                            <p:strVal val="ppt_h"/>
                                          </p:val>
                                        </p:tav>
                                        <p:tav tm="100000">
                                          <p:val>
                                            <p:fltVal val="0"/>
                                          </p:val>
                                        </p:tav>
                                      </p:tavLst>
                                    </p:anim>
                                    <p:animEffect transition="out" filter="fade">
                                      <p:cBhvr>
                                        <p:cTn id="421" dur="600"/>
                                        <p:tgtEl>
                                          <p:spTgt spid="550"/>
                                        </p:tgtEl>
                                      </p:cBhvr>
                                    </p:animEffect>
                                    <p:set>
                                      <p:cBhvr>
                                        <p:cTn id="422" dur="1" fill="hold">
                                          <p:stCondLst>
                                            <p:cond delay="599"/>
                                          </p:stCondLst>
                                        </p:cTn>
                                        <p:tgtEl>
                                          <p:spTgt spid="550"/>
                                        </p:tgtEl>
                                        <p:attrNameLst>
                                          <p:attrName>style.visibility</p:attrName>
                                        </p:attrNameLst>
                                      </p:cBhvr>
                                      <p:to>
                                        <p:strVal val="hidden"/>
                                      </p:to>
                                    </p:set>
                                  </p:childTnLst>
                                </p:cTn>
                              </p:par>
                              <p:par>
                                <p:cTn id="423" presetID="53" presetClass="exit" presetSubtype="32" fill="hold" grpId="0" nodeType="withEffect">
                                  <p:stCondLst>
                                    <p:cond delay="1600"/>
                                  </p:stCondLst>
                                  <p:childTnLst>
                                    <p:anim calcmode="lin" valueType="num">
                                      <p:cBhvr>
                                        <p:cTn id="424" dur="600"/>
                                        <p:tgtEl>
                                          <p:spTgt spid="549"/>
                                        </p:tgtEl>
                                        <p:attrNameLst>
                                          <p:attrName>ppt_w</p:attrName>
                                        </p:attrNameLst>
                                      </p:cBhvr>
                                      <p:tavLst>
                                        <p:tav tm="0">
                                          <p:val>
                                            <p:strVal val="ppt_w"/>
                                          </p:val>
                                        </p:tav>
                                        <p:tav tm="100000">
                                          <p:val>
                                            <p:fltVal val="0"/>
                                          </p:val>
                                        </p:tav>
                                      </p:tavLst>
                                    </p:anim>
                                    <p:anim calcmode="lin" valueType="num">
                                      <p:cBhvr>
                                        <p:cTn id="425" dur="600"/>
                                        <p:tgtEl>
                                          <p:spTgt spid="549"/>
                                        </p:tgtEl>
                                        <p:attrNameLst>
                                          <p:attrName>ppt_h</p:attrName>
                                        </p:attrNameLst>
                                      </p:cBhvr>
                                      <p:tavLst>
                                        <p:tav tm="0">
                                          <p:val>
                                            <p:strVal val="ppt_h"/>
                                          </p:val>
                                        </p:tav>
                                        <p:tav tm="100000">
                                          <p:val>
                                            <p:fltVal val="0"/>
                                          </p:val>
                                        </p:tav>
                                      </p:tavLst>
                                    </p:anim>
                                    <p:animEffect transition="out" filter="fade">
                                      <p:cBhvr>
                                        <p:cTn id="426" dur="600"/>
                                        <p:tgtEl>
                                          <p:spTgt spid="549"/>
                                        </p:tgtEl>
                                      </p:cBhvr>
                                    </p:animEffect>
                                    <p:set>
                                      <p:cBhvr>
                                        <p:cTn id="427" dur="1" fill="hold">
                                          <p:stCondLst>
                                            <p:cond delay="599"/>
                                          </p:stCondLst>
                                        </p:cTn>
                                        <p:tgtEl>
                                          <p:spTgt spid="549"/>
                                        </p:tgtEl>
                                        <p:attrNameLst>
                                          <p:attrName>style.visibility</p:attrName>
                                        </p:attrNameLst>
                                      </p:cBhvr>
                                      <p:to>
                                        <p:strVal val="hidden"/>
                                      </p:to>
                                    </p:set>
                                  </p:childTnLst>
                                </p:cTn>
                              </p:par>
                              <p:par>
                                <p:cTn id="428" presetID="53" presetClass="exit" presetSubtype="32" fill="hold" grpId="0" nodeType="withEffect">
                                  <p:stCondLst>
                                    <p:cond delay="800"/>
                                  </p:stCondLst>
                                  <p:childTnLst>
                                    <p:anim calcmode="lin" valueType="num">
                                      <p:cBhvr>
                                        <p:cTn id="429" dur="600"/>
                                        <p:tgtEl>
                                          <p:spTgt spid="988"/>
                                        </p:tgtEl>
                                        <p:attrNameLst>
                                          <p:attrName>ppt_w</p:attrName>
                                        </p:attrNameLst>
                                      </p:cBhvr>
                                      <p:tavLst>
                                        <p:tav tm="0">
                                          <p:val>
                                            <p:strVal val="ppt_w"/>
                                          </p:val>
                                        </p:tav>
                                        <p:tav tm="100000">
                                          <p:val>
                                            <p:fltVal val="0"/>
                                          </p:val>
                                        </p:tav>
                                      </p:tavLst>
                                    </p:anim>
                                    <p:anim calcmode="lin" valueType="num">
                                      <p:cBhvr>
                                        <p:cTn id="430" dur="600"/>
                                        <p:tgtEl>
                                          <p:spTgt spid="988"/>
                                        </p:tgtEl>
                                        <p:attrNameLst>
                                          <p:attrName>ppt_h</p:attrName>
                                        </p:attrNameLst>
                                      </p:cBhvr>
                                      <p:tavLst>
                                        <p:tav tm="0">
                                          <p:val>
                                            <p:strVal val="ppt_h"/>
                                          </p:val>
                                        </p:tav>
                                        <p:tav tm="100000">
                                          <p:val>
                                            <p:fltVal val="0"/>
                                          </p:val>
                                        </p:tav>
                                      </p:tavLst>
                                    </p:anim>
                                    <p:animEffect transition="out" filter="fade">
                                      <p:cBhvr>
                                        <p:cTn id="431" dur="600"/>
                                        <p:tgtEl>
                                          <p:spTgt spid="988"/>
                                        </p:tgtEl>
                                      </p:cBhvr>
                                    </p:animEffect>
                                    <p:set>
                                      <p:cBhvr>
                                        <p:cTn id="432" dur="1" fill="hold">
                                          <p:stCondLst>
                                            <p:cond delay="599"/>
                                          </p:stCondLst>
                                        </p:cTn>
                                        <p:tgtEl>
                                          <p:spTgt spid="988"/>
                                        </p:tgtEl>
                                        <p:attrNameLst>
                                          <p:attrName>style.visibility</p:attrName>
                                        </p:attrNameLst>
                                      </p:cBhvr>
                                      <p:to>
                                        <p:strVal val="hidden"/>
                                      </p:to>
                                    </p:set>
                                  </p:childTnLst>
                                </p:cTn>
                              </p:par>
                              <p:par>
                                <p:cTn id="433" presetID="53" presetClass="exit" presetSubtype="32" fill="hold" grpId="0" nodeType="withEffect">
                                  <p:stCondLst>
                                    <p:cond delay="800"/>
                                  </p:stCondLst>
                                  <p:childTnLst>
                                    <p:anim calcmode="lin" valueType="num">
                                      <p:cBhvr>
                                        <p:cTn id="434" dur="600"/>
                                        <p:tgtEl>
                                          <p:spTgt spid="975"/>
                                        </p:tgtEl>
                                        <p:attrNameLst>
                                          <p:attrName>ppt_w</p:attrName>
                                        </p:attrNameLst>
                                      </p:cBhvr>
                                      <p:tavLst>
                                        <p:tav tm="0">
                                          <p:val>
                                            <p:strVal val="ppt_w"/>
                                          </p:val>
                                        </p:tav>
                                        <p:tav tm="100000">
                                          <p:val>
                                            <p:fltVal val="0"/>
                                          </p:val>
                                        </p:tav>
                                      </p:tavLst>
                                    </p:anim>
                                    <p:anim calcmode="lin" valueType="num">
                                      <p:cBhvr>
                                        <p:cTn id="435" dur="600"/>
                                        <p:tgtEl>
                                          <p:spTgt spid="975"/>
                                        </p:tgtEl>
                                        <p:attrNameLst>
                                          <p:attrName>ppt_h</p:attrName>
                                        </p:attrNameLst>
                                      </p:cBhvr>
                                      <p:tavLst>
                                        <p:tav tm="0">
                                          <p:val>
                                            <p:strVal val="ppt_h"/>
                                          </p:val>
                                        </p:tav>
                                        <p:tav tm="100000">
                                          <p:val>
                                            <p:fltVal val="0"/>
                                          </p:val>
                                        </p:tav>
                                      </p:tavLst>
                                    </p:anim>
                                    <p:animEffect transition="out" filter="fade">
                                      <p:cBhvr>
                                        <p:cTn id="436" dur="600"/>
                                        <p:tgtEl>
                                          <p:spTgt spid="975"/>
                                        </p:tgtEl>
                                      </p:cBhvr>
                                    </p:animEffect>
                                    <p:set>
                                      <p:cBhvr>
                                        <p:cTn id="437" dur="1" fill="hold">
                                          <p:stCondLst>
                                            <p:cond delay="599"/>
                                          </p:stCondLst>
                                        </p:cTn>
                                        <p:tgtEl>
                                          <p:spTgt spid="975"/>
                                        </p:tgtEl>
                                        <p:attrNameLst>
                                          <p:attrName>style.visibility</p:attrName>
                                        </p:attrNameLst>
                                      </p:cBhvr>
                                      <p:to>
                                        <p:strVal val="hidden"/>
                                      </p:to>
                                    </p:set>
                                  </p:childTnLst>
                                </p:cTn>
                              </p:par>
                              <p:par>
                                <p:cTn id="438" presetID="53" presetClass="exit" presetSubtype="32" fill="hold" grpId="0" nodeType="withEffect">
                                  <p:stCondLst>
                                    <p:cond delay="800"/>
                                  </p:stCondLst>
                                  <p:childTnLst>
                                    <p:anim calcmode="lin" valueType="num">
                                      <p:cBhvr>
                                        <p:cTn id="439" dur="600"/>
                                        <p:tgtEl>
                                          <p:spTgt spid="976"/>
                                        </p:tgtEl>
                                        <p:attrNameLst>
                                          <p:attrName>ppt_w</p:attrName>
                                        </p:attrNameLst>
                                      </p:cBhvr>
                                      <p:tavLst>
                                        <p:tav tm="0">
                                          <p:val>
                                            <p:strVal val="ppt_w"/>
                                          </p:val>
                                        </p:tav>
                                        <p:tav tm="100000">
                                          <p:val>
                                            <p:fltVal val="0"/>
                                          </p:val>
                                        </p:tav>
                                      </p:tavLst>
                                    </p:anim>
                                    <p:anim calcmode="lin" valueType="num">
                                      <p:cBhvr>
                                        <p:cTn id="440" dur="600"/>
                                        <p:tgtEl>
                                          <p:spTgt spid="976"/>
                                        </p:tgtEl>
                                        <p:attrNameLst>
                                          <p:attrName>ppt_h</p:attrName>
                                        </p:attrNameLst>
                                      </p:cBhvr>
                                      <p:tavLst>
                                        <p:tav tm="0">
                                          <p:val>
                                            <p:strVal val="ppt_h"/>
                                          </p:val>
                                        </p:tav>
                                        <p:tav tm="100000">
                                          <p:val>
                                            <p:fltVal val="0"/>
                                          </p:val>
                                        </p:tav>
                                      </p:tavLst>
                                    </p:anim>
                                    <p:animEffect transition="out" filter="fade">
                                      <p:cBhvr>
                                        <p:cTn id="441" dur="600"/>
                                        <p:tgtEl>
                                          <p:spTgt spid="976"/>
                                        </p:tgtEl>
                                      </p:cBhvr>
                                    </p:animEffect>
                                    <p:set>
                                      <p:cBhvr>
                                        <p:cTn id="442" dur="1" fill="hold">
                                          <p:stCondLst>
                                            <p:cond delay="599"/>
                                          </p:stCondLst>
                                        </p:cTn>
                                        <p:tgtEl>
                                          <p:spTgt spid="976"/>
                                        </p:tgtEl>
                                        <p:attrNameLst>
                                          <p:attrName>style.visibility</p:attrName>
                                        </p:attrNameLst>
                                      </p:cBhvr>
                                      <p:to>
                                        <p:strVal val="hidden"/>
                                      </p:to>
                                    </p:set>
                                  </p:childTnLst>
                                </p:cTn>
                              </p:par>
                              <p:par>
                                <p:cTn id="443" presetID="53" presetClass="exit" presetSubtype="32" fill="hold" grpId="0" nodeType="withEffect">
                                  <p:stCondLst>
                                    <p:cond delay="800"/>
                                  </p:stCondLst>
                                  <p:childTnLst>
                                    <p:anim calcmode="lin" valueType="num">
                                      <p:cBhvr>
                                        <p:cTn id="444" dur="600"/>
                                        <p:tgtEl>
                                          <p:spTgt spid="963"/>
                                        </p:tgtEl>
                                        <p:attrNameLst>
                                          <p:attrName>ppt_w</p:attrName>
                                        </p:attrNameLst>
                                      </p:cBhvr>
                                      <p:tavLst>
                                        <p:tav tm="0">
                                          <p:val>
                                            <p:strVal val="ppt_w"/>
                                          </p:val>
                                        </p:tav>
                                        <p:tav tm="100000">
                                          <p:val>
                                            <p:fltVal val="0"/>
                                          </p:val>
                                        </p:tav>
                                      </p:tavLst>
                                    </p:anim>
                                    <p:anim calcmode="lin" valueType="num">
                                      <p:cBhvr>
                                        <p:cTn id="445" dur="600"/>
                                        <p:tgtEl>
                                          <p:spTgt spid="963"/>
                                        </p:tgtEl>
                                        <p:attrNameLst>
                                          <p:attrName>ppt_h</p:attrName>
                                        </p:attrNameLst>
                                      </p:cBhvr>
                                      <p:tavLst>
                                        <p:tav tm="0">
                                          <p:val>
                                            <p:strVal val="ppt_h"/>
                                          </p:val>
                                        </p:tav>
                                        <p:tav tm="100000">
                                          <p:val>
                                            <p:fltVal val="0"/>
                                          </p:val>
                                        </p:tav>
                                      </p:tavLst>
                                    </p:anim>
                                    <p:animEffect transition="out" filter="fade">
                                      <p:cBhvr>
                                        <p:cTn id="446" dur="600"/>
                                        <p:tgtEl>
                                          <p:spTgt spid="963"/>
                                        </p:tgtEl>
                                      </p:cBhvr>
                                    </p:animEffect>
                                    <p:set>
                                      <p:cBhvr>
                                        <p:cTn id="447" dur="1" fill="hold">
                                          <p:stCondLst>
                                            <p:cond delay="599"/>
                                          </p:stCondLst>
                                        </p:cTn>
                                        <p:tgtEl>
                                          <p:spTgt spid="963"/>
                                        </p:tgtEl>
                                        <p:attrNameLst>
                                          <p:attrName>style.visibility</p:attrName>
                                        </p:attrNameLst>
                                      </p:cBhvr>
                                      <p:to>
                                        <p:strVal val="hidden"/>
                                      </p:to>
                                    </p:set>
                                  </p:childTnLst>
                                </p:cTn>
                              </p:par>
                              <p:par>
                                <p:cTn id="448" presetID="53" presetClass="exit" presetSubtype="32" fill="hold" grpId="0" nodeType="withEffect">
                                  <p:stCondLst>
                                    <p:cond delay="800"/>
                                  </p:stCondLst>
                                  <p:childTnLst>
                                    <p:anim calcmode="lin" valueType="num">
                                      <p:cBhvr>
                                        <p:cTn id="449" dur="600"/>
                                        <p:tgtEl>
                                          <p:spTgt spid="964"/>
                                        </p:tgtEl>
                                        <p:attrNameLst>
                                          <p:attrName>ppt_w</p:attrName>
                                        </p:attrNameLst>
                                      </p:cBhvr>
                                      <p:tavLst>
                                        <p:tav tm="0">
                                          <p:val>
                                            <p:strVal val="ppt_w"/>
                                          </p:val>
                                        </p:tav>
                                        <p:tav tm="100000">
                                          <p:val>
                                            <p:fltVal val="0"/>
                                          </p:val>
                                        </p:tav>
                                      </p:tavLst>
                                    </p:anim>
                                    <p:anim calcmode="lin" valueType="num">
                                      <p:cBhvr>
                                        <p:cTn id="450" dur="600"/>
                                        <p:tgtEl>
                                          <p:spTgt spid="964"/>
                                        </p:tgtEl>
                                        <p:attrNameLst>
                                          <p:attrName>ppt_h</p:attrName>
                                        </p:attrNameLst>
                                      </p:cBhvr>
                                      <p:tavLst>
                                        <p:tav tm="0">
                                          <p:val>
                                            <p:strVal val="ppt_h"/>
                                          </p:val>
                                        </p:tav>
                                        <p:tav tm="100000">
                                          <p:val>
                                            <p:fltVal val="0"/>
                                          </p:val>
                                        </p:tav>
                                      </p:tavLst>
                                    </p:anim>
                                    <p:animEffect transition="out" filter="fade">
                                      <p:cBhvr>
                                        <p:cTn id="451" dur="600"/>
                                        <p:tgtEl>
                                          <p:spTgt spid="964"/>
                                        </p:tgtEl>
                                      </p:cBhvr>
                                    </p:animEffect>
                                    <p:set>
                                      <p:cBhvr>
                                        <p:cTn id="452" dur="1" fill="hold">
                                          <p:stCondLst>
                                            <p:cond delay="599"/>
                                          </p:stCondLst>
                                        </p:cTn>
                                        <p:tgtEl>
                                          <p:spTgt spid="964"/>
                                        </p:tgtEl>
                                        <p:attrNameLst>
                                          <p:attrName>style.visibility</p:attrName>
                                        </p:attrNameLst>
                                      </p:cBhvr>
                                      <p:to>
                                        <p:strVal val="hidden"/>
                                      </p:to>
                                    </p:set>
                                  </p:childTnLst>
                                </p:cTn>
                              </p:par>
                              <p:par>
                                <p:cTn id="453" presetID="53" presetClass="exit" presetSubtype="32" fill="hold" grpId="0" nodeType="withEffect">
                                  <p:stCondLst>
                                    <p:cond delay="1000"/>
                                  </p:stCondLst>
                                  <p:childTnLst>
                                    <p:anim calcmode="lin" valueType="num">
                                      <p:cBhvr>
                                        <p:cTn id="454" dur="600"/>
                                        <p:tgtEl>
                                          <p:spTgt spid="983"/>
                                        </p:tgtEl>
                                        <p:attrNameLst>
                                          <p:attrName>ppt_w</p:attrName>
                                        </p:attrNameLst>
                                      </p:cBhvr>
                                      <p:tavLst>
                                        <p:tav tm="0">
                                          <p:val>
                                            <p:strVal val="ppt_w"/>
                                          </p:val>
                                        </p:tav>
                                        <p:tav tm="100000">
                                          <p:val>
                                            <p:fltVal val="0"/>
                                          </p:val>
                                        </p:tav>
                                      </p:tavLst>
                                    </p:anim>
                                    <p:anim calcmode="lin" valueType="num">
                                      <p:cBhvr>
                                        <p:cTn id="455" dur="600"/>
                                        <p:tgtEl>
                                          <p:spTgt spid="983"/>
                                        </p:tgtEl>
                                        <p:attrNameLst>
                                          <p:attrName>ppt_h</p:attrName>
                                        </p:attrNameLst>
                                      </p:cBhvr>
                                      <p:tavLst>
                                        <p:tav tm="0">
                                          <p:val>
                                            <p:strVal val="ppt_h"/>
                                          </p:val>
                                        </p:tav>
                                        <p:tav tm="100000">
                                          <p:val>
                                            <p:fltVal val="0"/>
                                          </p:val>
                                        </p:tav>
                                      </p:tavLst>
                                    </p:anim>
                                    <p:animEffect transition="out" filter="fade">
                                      <p:cBhvr>
                                        <p:cTn id="456" dur="600"/>
                                        <p:tgtEl>
                                          <p:spTgt spid="983"/>
                                        </p:tgtEl>
                                      </p:cBhvr>
                                    </p:animEffect>
                                    <p:set>
                                      <p:cBhvr>
                                        <p:cTn id="457" dur="1" fill="hold">
                                          <p:stCondLst>
                                            <p:cond delay="599"/>
                                          </p:stCondLst>
                                        </p:cTn>
                                        <p:tgtEl>
                                          <p:spTgt spid="983"/>
                                        </p:tgtEl>
                                        <p:attrNameLst>
                                          <p:attrName>style.visibility</p:attrName>
                                        </p:attrNameLst>
                                      </p:cBhvr>
                                      <p:to>
                                        <p:strVal val="hidden"/>
                                      </p:to>
                                    </p:set>
                                  </p:childTnLst>
                                </p:cTn>
                              </p:par>
                              <p:par>
                                <p:cTn id="458" presetID="53" presetClass="exit" presetSubtype="32" fill="hold" grpId="0" nodeType="withEffect">
                                  <p:stCondLst>
                                    <p:cond delay="1000"/>
                                  </p:stCondLst>
                                  <p:childTnLst>
                                    <p:anim calcmode="lin" valueType="num">
                                      <p:cBhvr>
                                        <p:cTn id="459" dur="600"/>
                                        <p:tgtEl>
                                          <p:spTgt spid="985"/>
                                        </p:tgtEl>
                                        <p:attrNameLst>
                                          <p:attrName>ppt_w</p:attrName>
                                        </p:attrNameLst>
                                      </p:cBhvr>
                                      <p:tavLst>
                                        <p:tav tm="0">
                                          <p:val>
                                            <p:strVal val="ppt_w"/>
                                          </p:val>
                                        </p:tav>
                                        <p:tav tm="100000">
                                          <p:val>
                                            <p:fltVal val="0"/>
                                          </p:val>
                                        </p:tav>
                                      </p:tavLst>
                                    </p:anim>
                                    <p:anim calcmode="lin" valueType="num">
                                      <p:cBhvr>
                                        <p:cTn id="460" dur="600"/>
                                        <p:tgtEl>
                                          <p:spTgt spid="985"/>
                                        </p:tgtEl>
                                        <p:attrNameLst>
                                          <p:attrName>ppt_h</p:attrName>
                                        </p:attrNameLst>
                                      </p:cBhvr>
                                      <p:tavLst>
                                        <p:tav tm="0">
                                          <p:val>
                                            <p:strVal val="ppt_h"/>
                                          </p:val>
                                        </p:tav>
                                        <p:tav tm="100000">
                                          <p:val>
                                            <p:fltVal val="0"/>
                                          </p:val>
                                        </p:tav>
                                      </p:tavLst>
                                    </p:anim>
                                    <p:animEffect transition="out" filter="fade">
                                      <p:cBhvr>
                                        <p:cTn id="461" dur="600"/>
                                        <p:tgtEl>
                                          <p:spTgt spid="985"/>
                                        </p:tgtEl>
                                      </p:cBhvr>
                                    </p:animEffect>
                                    <p:set>
                                      <p:cBhvr>
                                        <p:cTn id="462" dur="1" fill="hold">
                                          <p:stCondLst>
                                            <p:cond delay="599"/>
                                          </p:stCondLst>
                                        </p:cTn>
                                        <p:tgtEl>
                                          <p:spTgt spid="985"/>
                                        </p:tgtEl>
                                        <p:attrNameLst>
                                          <p:attrName>style.visibility</p:attrName>
                                        </p:attrNameLst>
                                      </p:cBhvr>
                                      <p:to>
                                        <p:strVal val="hidden"/>
                                      </p:to>
                                    </p:set>
                                  </p:childTnLst>
                                </p:cTn>
                              </p:par>
                              <p:par>
                                <p:cTn id="463" presetID="53" presetClass="exit" presetSubtype="32" fill="hold" grpId="0" nodeType="withEffect">
                                  <p:stCondLst>
                                    <p:cond delay="1000"/>
                                  </p:stCondLst>
                                  <p:childTnLst>
                                    <p:anim calcmode="lin" valueType="num">
                                      <p:cBhvr>
                                        <p:cTn id="464" dur="600"/>
                                        <p:tgtEl>
                                          <p:spTgt spid="984"/>
                                        </p:tgtEl>
                                        <p:attrNameLst>
                                          <p:attrName>ppt_w</p:attrName>
                                        </p:attrNameLst>
                                      </p:cBhvr>
                                      <p:tavLst>
                                        <p:tav tm="0">
                                          <p:val>
                                            <p:strVal val="ppt_w"/>
                                          </p:val>
                                        </p:tav>
                                        <p:tav tm="100000">
                                          <p:val>
                                            <p:fltVal val="0"/>
                                          </p:val>
                                        </p:tav>
                                      </p:tavLst>
                                    </p:anim>
                                    <p:anim calcmode="lin" valueType="num">
                                      <p:cBhvr>
                                        <p:cTn id="465" dur="600"/>
                                        <p:tgtEl>
                                          <p:spTgt spid="984"/>
                                        </p:tgtEl>
                                        <p:attrNameLst>
                                          <p:attrName>ppt_h</p:attrName>
                                        </p:attrNameLst>
                                      </p:cBhvr>
                                      <p:tavLst>
                                        <p:tav tm="0">
                                          <p:val>
                                            <p:strVal val="ppt_h"/>
                                          </p:val>
                                        </p:tav>
                                        <p:tav tm="100000">
                                          <p:val>
                                            <p:fltVal val="0"/>
                                          </p:val>
                                        </p:tav>
                                      </p:tavLst>
                                    </p:anim>
                                    <p:animEffect transition="out" filter="fade">
                                      <p:cBhvr>
                                        <p:cTn id="466" dur="600"/>
                                        <p:tgtEl>
                                          <p:spTgt spid="984"/>
                                        </p:tgtEl>
                                      </p:cBhvr>
                                    </p:animEffect>
                                    <p:set>
                                      <p:cBhvr>
                                        <p:cTn id="467" dur="1" fill="hold">
                                          <p:stCondLst>
                                            <p:cond delay="599"/>
                                          </p:stCondLst>
                                        </p:cTn>
                                        <p:tgtEl>
                                          <p:spTgt spid="984"/>
                                        </p:tgtEl>
                                        <p:attrNameLst>
                                          <p:attrName>style.visibility</p:attrName>
                                        </p:attrNameLst>
                                      </p:cBhvr>
                                      <p:to>
                                        <p:strVal val="hidden"/>
                                      </p:to>
                                    </p:set>
                                  </p:childTnLst>
                                </p:cTn>
                              </p:par>
                              <p:par>
                                <p:cTn id="468" presetID="53" presetClass="exit" presetSubtype="32" fill="hold" grpId="0" nodeType="withEffect">
                                  <p:stCondLst>
                                    <p:cond delay="1000"/>
                                  </p:stCondLst>
                                  <p:childTnLst>
                                    <p:anim calcmode="lin" valueType="num">
                                      <p:cBhvr>
                                        <p:cTn id="469" dur="600"/>
                                        <p:tgtEl>
                                          <p:spTgt spid="968"/>
                                        </p:tgtEl>
                                        <p:attrNameLst>
                                          <p:attrName>ppt_w</p:attrName>
                                        </p:attrNameLst>
                                      </p:cBhvr>
                                      <p:tavLst>
                                        <p:tav tm="0">
                                          <p:val>
                                            <p:strVal val="ppt_w"/>
                                          </p:val>
                                        </p:tav>
                                        <p:tav tm="100000">
                                          <p:val>
                                            <p:fltVal val="0"/>
                                          </p:val>
                                        </p:tav>
                                      </p:tavLst>
                                    </p:anim>
                                    <p:anim calcmode="lin" valueType="num">
                                      <p:cBhvr>
                                        <p:cTn id="470" dur="600"/>
                                        <p:tgtEl>
                                          <p:spTgt spid="968"/>
                                        </p:tgtEl>
                                        <p:attrNameLst>
                                          <p:attrName>ppt_h</p:attrName>
                                        </p:attrNameLst>
                                      </p:cBhvr>
                                      <p:tavLst>
                                        <p:tav tm="0">
                                          <p:val>
                                            <p:strVal val="ppt_h"/>
                                          </p:val>
                                        </p:tav>
                                        <p:tav tm="100000">
                                          <p:val>
                                            <p:fltVal val="0"/>
                                          </p:val>
                                        </p:tav>
                                      </p:tavLst>
                                    </p:anim>
                                    <p:animEffect transition="out" filter="fade">
                                      <p:cBhvr>
                                        <p:cTn id="471" dur="600"/>
                                        <p:tgtEl>
                                          <p:spTgt spid="968"/>
                                        </p:tgtEl>
                                      </p:cBhvr>
                                    </p:animEffect>
                                    <p:set>
                                      <p:cBhvr>
                                        <p:cTn id="472" dur="1" fill="hold">
                                          <p:stCondLst>
                                            <p:cond delay="599"/>
                                          </p:stCondLst>
                                        </p:cTn>
                                        <p:tgtEl>
                                          <p:spTgt spid="968"/>
                                        </p:tgtEl>
                                        <p:attrNameLst>
                                          <p:attrName>style.visibility</p:attrName>
                                        </p:attrNameLst>
                                      </p:cBhvr>
                                      <p:to>
                                        <p:strVal val="hidden"/>
                                      </p:to>
                                    </p:set>
                                  </p:childTnLst>
                                </p:cTn>
                              </p:par>
                              <p:par>
                                <p:cTn id="473" presetID="53" presetClass="exit" presetSubtype="32" fill="hold" grpId="0" nodeType="withEffect">
                                  <p:stCondLst>
                                    <p:cond delay="1000"/>
                                  </p:stCondLst>
                                  <p:childTnLst>
                                    <p:anim calcmode="lin" valueType="num">
                                      <p:cBhvr>
                                        <p:cTn id="474" dur="600"/>
                                        <p:tgtEl>
                                          <p:spTgt spid="974"/>
                                        </p:tgtEl>
                                        <p:attrNameLst>
                                          <p:attrName>ppt_w</p:attrName>
                                        </p:attrNameLst>
                                      </p:cBhvr>
                                      <p:tavLst>
                                        <p:tav tm="0">
                                          <p:val>
                                            <p:strVal val="ppt_w"/>
                                          </p:val>
                                        </p:tav>
                                        <p:tav tm="100000">
                                          <p:val>
                                            <p:fltVal val="0"/>
                                          </p:val>
                                        </p:tav>
                                      </p:tavLst>
                                    </p:anim>
                                    <p:anim calcmode="lin" valueType="num">
                                      <p:cBhvr>
                                        <p:cTn id="475" dur="600"/>
                                        <p:tgtEl>
                                          <p:spTgt spid="974"/>
                                        </p:tgtEl>
                                        <p:attrNameLst>
                                          <p:attrName>ppt_h</p:attrName>
                                        </p:attrNameLst>
                                      </p:cBhvr>
                                      <p:tavLst>
                                        <p:tav tm="0">
                                          <p:val>
                                            <p:strVal val="ppt_h"/>
                                          </p:val>
                                        </p:tav>
                                        <p:tav tm="100000">
                                          <p:val>
                                            <p:fltVal val="0"/>
                                          </p:val>
                                        </p:tav>
                                      </p:tavLst>
                                    </p:anim>
                                    <p:animEffect transition="out" filter="fade">
                                      <p:cBhvr>
                                        <p:cTn id="476" dur="600"/>
                                        <p:tgtEl>
                                          <p:spTgt spid="974"/>
                                        </p:tgtEl>
                                      </p:cBhvr>
                                    </p:animEffect>
                                    <p:set>
                                      <p:cBhvr>
                                        <p:cTn id="477" dur="1" fill="hold">
                                          <p:stCondLst>
                                            <p:cond delay="599"/>
                                          </p:stCondLst>
                                        </p:cTn>
                                        <p:tgtEl>
                                          <p:spTgt spid="974"/>
                                        </p:tgtEl>
                                        <p:attrNameLst>
                                          <p:attrName>style.visibility</p:attrName>
                                        </p:attrNameLst>
                                      </p:cBhvr>
                                      <p:to>
                                        <p:strVal val="hidden"/>
                                      </p:to>
                                    </p:set>
                                  </p:childTnLst>
                                </p:cTn>
                              </p:par>
                              <p:par>
                                <p:cTn id="478" presetID="53" presetClass="exit" presetSubtype="32" fill="hold" grpId="0" nodeType="withEffect">
                                  <p:stCondLst>
                                    <p:cond delay="1000"/>
                                  </p:stCondLst>
                                  <p:childTnLst>
                                    <p:anim calcmode="lin" valueType="num">
                                      <p:cBhvr>
                                        <p:cTn id="479" dur="600"/>
                                        <p:tgtEl>
                                          <p:spTgt spid="970"/>
                                        </p:tgtEl>
                                        <p:attrNameLst>
                                          <p:attrName>ppt_w</p:attrName>
                                        </p:attrNameLst>
                                      </p:cBhvr>
                                      <p:tavLst>
                                        <p:tav tm="0">
                                          <p:val>
                                            <p:strVal val="ppt_w"/>
                                          </p:val>
                                        </p:tav>
                                        <p:tav tm="100000">
                                          <p:val>
                                            <p:fltVal val="0"/>
                                          </p:val>
                                        </p:tav>
                                      </p:tavLst>
                                    </p:anim>
                                    <p:anim calcmode="lin" valueType="num">
                                      <p:cBhvr>
                                        <p:cTn id="480" dur="600"/>
                                        <p:tgtEl>
                                          <p:spTgt spid="970"/>
                                        </p:tgtEl>
                                        <p:attrNameLst>
                                          <p:attrName>ppt_h</p:attrName>
                                        </p:attrNameLst>
                                      </p:cBhvr>
                                      <p:tavLst>
                                        <p:tav tm="0">
                                          <p:val>
                                            <p:strVal val="ppt_h"/>
                                          </p:val>
                                        </p:tav>
                                        <p:tav tm="100000">
                                          <p:val>
                                            <p:fltVal val="0"/>
                                          </p:val>
                                        </p:tav>
                                      </p:tavLst>
                                    </p:anim>
                                    <p:animEffect transition="out" filter="fade">
                                      <p:cBhvr>
                                        <p:cTn id="481" dur="600"/>
                                        <p:tgtEl>
                                          <p:spTgt spid="970"/>
                                        </p:tgtEl>
                                      </p:cBhvr>
                                    </p:animEffect>
                                    <p:set>
                                      <p:cBhvr>
                                        <p:cTn id="482" dur="1" fill="hold">
                                          <p:stCondLst>
                                            <p:cond delay="599"/>
                                          </p:stCondLst>
                                        </p:cTn>
                                        <p:tgtEl>
                                          <p:spTgt spid="970"/>
                                        </p:tgtEl>
                                        <p:attrNameLst>
                                          <p:attrName>style.visibility</p:attrName>
                                        </p:attrNameLst>
                                      </p:cBhvr>
                                      <p:to>
                                        <p:strVal val="hidden"/>
                                      </p:to>
                                    </p:set>
                                  </p:childTnLst>
                                </p:cTn>
                              </p:par>
                              <p:par>
                                <p:cTn id="483" presetID="53" presetClass="exit" presetSubtype="32" fill="hold" grpId="0" nodeType="withEffect">
                                  <p:stCondLst>
                                    <p:cond delay="1000"/>
                                  </p:stCondLst>
                                  <p:childTnLst>
                                    <p:anim calcmode="lin" valueType="num">
                                      <p:cBhvr>
                                        <p:cTn id="484" dur="600"/>
                                        <p:tgtEl>
                                          <p:spTgt spid="973"/>
                                        </p:tgtEl>
                                        <p:attrNameLst>
                                          <p:attrName>ppt_w</p:attrName>
                                        </p:attrNameLst>
                                      </p:cBhvr>
                                      <p:tavLst>
                                        <p:tav tm="0">
                                          <p:val>
                                            <p:strVal val="ppt_w"/>
                                          </p:val>
                                        </p:tav>
                                        <p:tav tm="100000">
                                          <p:val>
                                            <p:fltVal val="0"/>
                                          </p:val>
                                        </p:tav>
                                      </p:tavLst>
                                    </p:anim>
                                    <p:anim calcmode="lin" valueType="num">
                                      <p:cBhvr>
                                        <p:cTn id="485" dur="600"/>
                                        <p:tgtEl>
                                          <p:spTgt spid="973"/>
                                        </p:tgtEl>
                                        <p:attrNameLst>
                                          <p:attrName>ppt_h</p:attrName>
                                        </p:attrNameLst>
                                      </p:cBhvr>
                                      <p:tavLst>
                                        <p:tav tm="0">
                                          <p:val>
                                            <p:strVal val="ppt_h"/>
                                          </p:val>
                                        </p:tav>
                                        <p:tav tm="100000">
                                          <p:val>
                                            <p:fltVal val="0"/>
                                          </p:val>
                                        </p:tav>
                                      </p:tavLst>
                                    </p:anim>
                                    <p:animEffect transition="out" filter="fade">
                                      <p:cBhvr>
                                        <p:cTn id="486" dur="600"/>
                                        <p:tgtEl>
                                          <p:spTgt spid="973"/>
                                        </p:tgtEl>
                                      </p:cBhvr>
                                    </p:animEffect>
                                    <p:set>
                                      <p:cBhvr>
                                        <p:cTn id="487" dur="1" fill="hold">
                                          <p:stCondLst>
                                            <p:cond delay="599"/>
                                          </p:stCondLst>
                                        </p:cTn>
                                        <p:tgtEl>
                                          <p:spTgt spid="973"/>
                                        </p:tgtEl>
                                        <p:attrNameLst>
                                          <p:attrName>style.visibility</p:attrName>
                                        </p:attrNameLst>
                                      </p:cBhvr>
                                      <p:to>
                                        <p:strVal val="hidden"/>
                                      </p:to>
                                    </p:set>
                                  </p:childTnLst>
                                </p:cTn>
                              </p:par>
                              <p:par>
                                <p:cTn id="488" presetID="53" presetClass="exit" presetSubtype="32" fill="hold" grpId="0" nodeType="withEffect">
                                  <p:stCondLst>
                                    <p:cond delay="1000"/>
                                  </p:stCondLst>
                                  <p:childTnLst>
                                    <p:anim calcmode="lin" valueType="num">
                                      <p:cBhvr>
                                        <p:cTn id="489" dur="600"/>
                                        <p:tgtEl>
                                          <p:spTgt spid="982"/>
                                        </p:tgtEl>
                                        <p:attrNameLst>
                                          <p:attrName>ppt_w</p:attrName>
                                        </p:attrNameLst>
                                      </p:cBhvr>
                                      <p:tavLst>
                                        <p:tav tm="0">
                                          <p:val>
                                            <p:strVal val="ppt_w"/>
                                          </p:val>
                                        </p:tav>
                                        <p:tav tm="100000">
                                          <p:val>
                                            <p:fltVal val="0"/>
                                          </p:val>
                                        </p:tav>
                                      </p:tavLst>
                                    </p:anim>
                                    <p:anim calcmode="lin" valueType="num">
                                      <p:cBhvr>
                                        <p:cTn id="490" dur="600"/>
                                        <p:tgtEl>
                                          <p:spTgt spid="982"/>
                                        </p:tgtEl>
                                        <p:attrNameLst>
                                          <p:attrName>ppt_h</p:attrName>
                                        </p:attrNameLst>
                                      </p:cBhvr>
                                      <p:tavLst>
                                        <p:tav tm="0">
                                          <p:val>
                                            <p:strVal val="ppt_h"/>
                                          </p:val>
                                        </p:tav>
                                        <p:tav tm="100000">
                                          <p:val>
                                            <p:fltVal val="0"/>
                                          </p:val>
                                        </p:tav>
                                      </p:tavLst>
                                    </p:anim>
                                    <p:animEffect transition="out" filter="fade">
                                      <p:cBhvr>
                                        <p:cTn id="491" dur="600"/>
                                        <p:tgtEl>
                                          <p:spTgt spid="982"/>
                                        </p:tgtEl>
                                      </p:cBhvr>
                                    </p:animEffect>
                                    <p:set>
                                      <p:cBhvr>
                                        <p:cTn id="492" dur="1" fill="hold">
                                          <p:stCondLst>
                                            <p:cond delay="599"/>
                                          </p:stCondLst>
                                        </p:cTn>
                                        <p:tgtEl>
                                          <p:spTgt spid="982"/>
                                        </p:tgtEl>
                                        <p:attrNameLst>
                                          <p:attrName>style.visibility</p:attrName>
                                        </p:attrNameLst>
                                      </p:cBhvr>
                                      <p:to>
                                        <p:strVal val="hidden"/>
                                      </p:to>
                                    </p:set>
                                  </p:childTnLst>
                                </p:cTn>
                              </p:par>
                              <p:par>
                                <p:cTn id="493" presetID="53" presetClass="exit" presetSubtype="32" fill="hold" grpId="0" nodeType="withEffect">
                                  <p:stCondLst>
                                    <p:cond delay="1200"/>
                                  </p:stCondLst>
                                  <p:childTnLst>
                                    <p:anim calcmode="lin" valueType="num">
                                      <p:cBhvr>
                                        <p:cTn id="494" dur="600"/>
                                        <p:tgtEl>
                                          <p:spTgt spid="987"/>
                                        </p:tgtEl>
                                        <p:attrNameLst>
                                          <p:attrName>ppt_w</p:attrName>
                                        </p:attrNameLst>
                                      </p:cBhvr>
                                      <p:tavLst>
                                        <p:tav tm="0">
                                          <p:val>
                                            <p:strVal val="ppt_w"/>
                                          </p:val>
                                        </p:tav>
                                        <p:tav tm="100000">
                                          <p:val>
                                            <p:fltVal val="0"/>
                                          </p:val>
                                        </p:tav>
                                      </p:tavLst>
                                    </p:anim>
                                    <p:anim calcmode="lin" valueType="num">
                                      <p:cBhvr>
                                        <p:cTn id="495" dur="600"/>
                                        <p:tgtEl>
                                          <p:spTgt spid="987"/>
                                        </p:tgtEl>
                                        <p:attrNameLst>
                                          <p:attrName>ppt_h</p:attrName>
                                        </p:attrNameLst>
                                      </p:cBhvr>
                                      <p:tavLst>
                                        <p:tav tm="0">
                                          <p:val>
                                            <p:strVal val="ppt_h"/>
                                          </p:val>
                                        </p:tav>
                                        <p:tav tm="100000">
                                          <p:val>
                                            <p:fltVal val="0"/>
                                          </p:val>
                                        </p:tav>
                                      </p:tavLst>
                                    </p:anim>
                                    <p:animEffect transition="out" filter="fade">
                                      <p:cBhvr>
                                        <p:cTn id="496" dur="600"/>
                                        <p:tgtEl>
                                          <p:spTgt spid="987"/>
                                        </p:tgtEl>
                                      </p:cBhvr>
                                    </p:animEffect>
                                    <p:set>
                                      <p:cBhvr>
                                        <p:cTn id="497" dur="1" fill="hold">
                                          <p:stCondLst>
                                            <p:cond delay="599"/>
                                          </p:stCondLst>
                                        </p:cTn>
                                        <p:tgtEl>
                                          <p:spTgt spid="987"/>
                                        </p:tgtEl>
                                        <p:attrNameLst>
                                          <p:attrName>style.visibility</p:attrName>
                                        </p:attrNameLst>
                                      </p:cBhvr>
                                      <p:to>
                                        <p:strVal val="hidden"/>
                                      </p:to>
                                    </p:set>
                                  </p:childTnLst>
                                </p:cTn>
                              </p:par>
                              <p:par>
                                <p:cTn id="498" presetID="53" presetClass="exit" presetSubtype="32" fill="hold" grpId="0" nodeType="withEffect">
                                  <p:stCondLst>
                                    <p:cond delay="1200"/>
                                  </p:stCondLst>
                                  <p:childTnLst>
                                    <p:anim calcmode="lin" valueType="num">
                                      <p:cBhvr>
                                        <p:cTn id="499" dur="600"/>
                                        <p:tgtEl>
                                          <p:spTgt spid="986"/>
                                        </p:tgtEl>
                                        <p:attrNameLst>
                                          <p:attrName>ppt_w</p:attrName>
                                        </p:attrNameLst>
                                      </p:cBhvr>
                                      <p:tavLst>
                                        <p:tav tm="0">
                                          <p:val>
                                            <p:strVal val="ppt_w"/>
                                          </p:val>
                                        </p:tav>
                                        <p:tav tm="100000">
                                          <p:val>
                                            <p:fltVal val="0"/>
                                          </p:val>
                                        </p:tav>
                                      </p:tavLst>
                                    </p:anim>
                                    <p:anim calcmode="lin" valueType="num">
                                      <p:cBhvr>
                                        <p:cTn id="500" dur="600"/>
                                        <p:tgtEl>
                                          <p:spTgt spid="986"/>
                                        </p:tgtEl>
                                        <p:attrNameLst>
                                          <p:attrName>ppt_h</p:attrName>
                                        </p:attrNameLst>
                                      </p:cBhvr>
                                      <p:tavLst>
                                        <p:tav tm="0">
                                          <p:val>
                                            <p:strVal val="ppt_h"/>
                                          </p:val>
                                        </p:tav>
                                        <p:tav tm="100000">
                                          <p:val>
                                            <p:fltVal val="0"/>
                                          </p:val>
                                        </p:tav>
                                      </p:tavLst>
                                    </p:anim>
                                    <p:animEffect transition="out" filter="fade">
                                      <p:cBhvr>
                                        <p:cTn id="501" dur="600"/>
                                        <p:tgtEl>
                                          <p:spTgt spid="986"/>
                                        </p:tgtEl>
                                      </p:cBhvr>
                                    </p:animEffect>
                                    <p:set>
                                      <p:cBhvr>
                                        <p:cTn id="502" dur="1" fill="hold">
                                          <p:stCondLst>
                                            <p:cond delay="599"/>
                                          </p:stCondLst>
                                        </p:cTn>
                                        <p:tgtEl>
                                          <p:spTgt spid="986"/>
                                        </p:tgtEl>
                                        <p:attrNameLst>
                                          <p:attrName>style.visibility</p:attrName>
                                        </p:attrNameLst>
                                      </p:cBhvr>
                                      <p:to>
                                        <p:strVal val="hidden"/>
                                      </p:to>
                                    </p:set>
                                  </p:childTnLst>
                                </p:cTn>
                              </p:par>
                              <p:par>
                                <p:cTn id="503" presetID="53" presetClass="exit" presetSubtype="32" fill="hold" grpId="0" nodeType="withEffect">
                                  <p:stCondLst>
                                    <p:cond delay="1200"/>
                                  </p:stCondLst>
                                  <p:childTnLst>
                                    <p:anim calcmode="lin" valueType="num">
                                      <p:cBhvr>
                                        <p:cTn id="504" dur="600"/>
                                        <p:tgtEl>
                                          <p:spTgt spid="972"/>
                                        </p:tgtEl>
                                        <p:attrNameLst>
                                          <p:attrName>ppt_w</p:attrName>
                                        </p:attrNameLst>
                                      </p:cBhvr>
                                      <p:tavLst>
                                        <p:tav tm="0">
                                          <p:val>
                                            <p:strVal val="ppt_w"/>
                                          </p:val>
                                        </p:tav>
                                        <p:tav tm="100000">
                                          <p:val>
                                            <p:fltVal val="0"/>
                                          </p:val>
                                        </p:tav>
                                      </p:tavLst>
                                    </p:anim>
                                    <p:anim calcmode="lin" valueType="num">
                                      <p:cBhvr>
                                        <p:cTn id="505" dur="600"/>
                                        <p:tgtEl>
                                          <p:spTgt spid="972"/>
                                        </p:tgtEl>
                                        <p:attrNameLst>
                                          <p:attrName>ppt_h</p:attrName>
                                        </p:attrNameLst>
                                      </p:cBhvr>
                                      <p:tavLst>
                                        <p:tav tm="0">
                                          <p:val>
                                            <p:strVal val="ppt_h"/>
                                          </p:val>
                                        </p:tav>
                                        <p:tav tm="100000">
                                          <p:val>
                                            <p:fltVal val="0"/>
                                          </p:val>
                                        </p:tav>
                                      </p:tavLst>
                                    </p:anim>
                                    <p:animEffect transition="out" filter="fade">
                                      <p:cBhvr>
                                        <p:cTn id="506" dur="600"/>
                                        <p:tgtEl>
                                          <p:spTgt spid="972"/>
                                        </p:tgtEl>
                                      </p:cBhvr>
                                    </p:animEffect>
                                    <p:set>
                                      <p:cBhvr>
                                        <p:cTn id="507" dur="1" fill="hold">
                                          <p:stCondLst>
                                            <p:cond delay="599"/>
                                          </p:stCondLst>
                                        </p:cTn>
                                        <p:tgtEl>
                                          <p:spTgt spid="972"/>
                                        </p:tgtEl>
                                        <p:attrNameLst>
                                          <p:attrName>style.visibility</p:attrName>
                                        </p:attrNameLst>
                                      </p:cBhvr>
                                      <p:to>
                                        <p:strVal val="hidden"/>
                                      </p:to>
                                    </p:set>
                                  </p:childTnLst>
                                </p:cTn>
                              </p:par>
                              <p:par>
                                <p:cTn id="508" presetID="53" presetClass="exit" presetSubtype="32" fill="hold" grpId="0" nodeType="withEffect">
                                  <p:stCondLst>
                                    <p:cond delay="1200"/>
                                  </p:stCondLst>
                                  <p:childTnLst>
                                    <p:anim calcmode="lin" valueType="num">
                                      <p:cBhvr>
                                        <p:cTn id="509" dur="600"/>
                                        <p:tgtEl>
                                          <p:spTgt spid="971"/>
                                        </p:tgtEl>
                                        <p:attrNameLst>
                                          <p:attrName>ppt_w</p:attrName>
                                        </p:attrNameLst>
                                      </p:cBhvr>
                                      <p:tavLst>
                                        <p:tav tm="0">
                                          <p:val>
                                            <p:strVal val="ppt_w"/>
                                          </p:val>
                                        </p:tav>
                                        <p:tav tm="100000">
                                          <p:val>
                                            <p:fltVal val="0"/>
                                          </p:val>
                                        </p:tav>
                                      </p:tavLst>
                                    </p:anim>
                                    <p:anim calcmode="lin" valueType="num">
                                      <p:cBhvr>
                                        <p:cTn id="510" dur="600"/>
                                        <p:tgtEl>
                                          <p:spTgt spid="971"/>
                                        </p:tgtEl>
                                        <p:attrNameLst>
                                          <p:attrName>ppt_h</p:attrName>
                                        </p:attrNameLst>
                                      </p:cBhvr>
                                      <p:tavLst>
                                        <p:tav tm="0">
                                          <p:val>
                                            <p:strVal val="ppt_h"/>
                                          </p:val>
                                        </p:tav>
                                        <p:tav tm="100000">
                                          <p:val>
                                            <p:fltVal val="0"/>
                                          </p:val>
                                        </p:tav>
                                      </p:tavLst>
                                    </p:anim>
                                    <p:animEffect transition="out" filter="fade">
                                      <p:cBhvr>
                                        <p:cTn id="511" dur="600"/>
                                        <p:tgtEl>
                                          <p:spTgt spid="971"/>
                                        </p:tgtEl>
                                      </p:cBhvr>
                                    </p:animEffect>
                                    <p:set>
                                      <p:cBhvr>
                                        <p:cTn id="512" dur="1" fill="hold">
                                          <p:stCondLst>
                                            <p:cond delay="599"/>
                                          </p:stCondLst>
                                        </p:cTn>
                                        <p:tgtEl>
                                          <p:spTgt spid="971"/>
                                        </p:tgtEl>
                                        <p:attrNameLst>
                                          <p:attrName>style.visibility</p:attrName>
                                        </p:attrNameLst>
                                      </p:cBhvr>
                                      <p:to>
                                        <p:strVal val="hidden"/>
                                      </p:to>
                                    </p:set>
                                  </p:childTnLst>
                                </p:cTn>
                              </p:par>
                              <p:par>
                                <p:cTn id="513" presetID="53" presetClass="exit" presetSubtype="32" fill="hold" grpId="0" nodeType="withEffect">
                                  <p:stCondLst>
                                    <p:cond delay="1200"/>
                                  </p:stCondLst>
                                  <p:childTnLst>
                                    <p:anim calcmode="lin" valueType="num">
                                      <p:cBhvr>
                                        <p:cTn id="514" dur="600"/>
                                        <p:tgtEl>
                                          <p:spTgt spid="981"/>
                                        </p:tgtEl>
                                        <p:attrNameLst>
                                          <p:attrName>ppt_w</p:attrName>
                                        </p:attrNameLst>
                                      </p:cBhvr>
                                      <p:tavLst>
                                        <p:tav tm="0">
                                          <p:val>
                                            <p:strVal val="ppt_w"/>
                                          </p:val>
                                        </p:tav>
                                        <p:tav tm="100000">
                                          <p:val>
                                            <p:fltVal val="0"/>
                                          </p:val>
                                        </p:tav>
                                      </p:tavLst>
                                    </p:anim>
                                    <p:anim calcmode="lin" valueType="num">
                                      <p:cBhvr>
                                        <p:cTn id="515" dur="600"/>
                                        <p:tgtEl>
                                          <p:spTgt spid="981"/>
                                        </p:tgtEl>
                                        <p:attrNameLst>
                                          <p:attrName>ppt_h</p:attrName>
                                        </p:attrNameLst>
                                      </p:cBhvr>
                                      <p:tavLst>
                                        <p:tav tm="0">
                                          <p:val>
                                            <p:strVal val="ppt_h"/>
                                          </p:val>
                                        </p:tav>
                                        <p:tav tm="100000">
                                          <p:val>
                                            <p:fltVal val="0"/>
                                          </p:val>
                                        </p:tav>
                                      </p:tavLst>
                                    </p:anim>
                                    <p:animEffect transition="out" filter="fade">
                                      <p:cBhvr>
                                        <p:cTn id="516" dur="600"/>
                                        <p:tgtEl>
                                          <p:spTgt spid="981"/>
                                        </p:tgtEl>
                                      </p:cBhvr>
                                    </p:animEffect>
                                    <p:set>
                                      <p:cBhvr>
                                        <p:cTn id="517" dur="1" fill="hold">
                                          <p:stCondLst>
                                            <p:cond delay="599"/>
                                          </p:stCondLst>
                                        </p:cTn>
                                        <p:tgtEl>
                                          <p:spTgt spid="981"/>
                                        </p:tgtEl>
                                        <p:attrNameLst>
                                          <p:attrName>style.visibility</p:attrName>
                                        </p:attrNameLst>
                                      </p:cBhvr>
                                      <p:to>
                                        <p:strVal val="hidden"/>
                                      </p:to>
                                    </p:set>
                                  </p:childTnLst>
                                </p:cTn>
                              </p:par>
                              <p:par>
                                <p:cTn id="518" presetID="53" presetClass="exit" presetSubtype="32" fill="hold" grpId="0" nodeType="withEffect">
                                  <p:stCondLst>
                                    <p:cond delay="1200"/>
                                  </p:stCondLst>
                                  <p:childTnLst>
                                    <p:anim calcmode="lin" valueType="num">
                                      <p:cBhvr>
                                        <p:cTn id="519" dur="600"/>
                                        <p:tgtEl>
                                          <p:spTgt spid="977"/>
                                        </p:tgtEl>
                                        <p:attrNameLst>
                                          <p:attrName>ppt_w</p:attrName>
                                        </p:attrNameLst>
                                      </p:cBhvr>
                                      <p:tavLst>
                                        <p:tav tm="0">
                                          <p:val>
                                            <p:strVal val="ppt_w"/>
                                          </p:val>
                                        </p:tav>
                                        <p:tav tm="100000">
                                          <p:val>
                                            <p:fltVal val="0"/>
                                          </p:val>
                                        </p:tav>
                                      </p:tavLst>
                                    </p:anim>
                                    <p:anim calcmode="lin" valueType="num">
                                      <p:cBhvr>
                                        <p:cTn id="520" dur="600"/>
                                        <p:tgtEl>
                                          <p:spTgt spid="977"/>
                                        </p:tgtEl>
                                        <p:attrNameLst>
                                          <p:attrName>ppt_h</p:attrName>
                                        </p:attrNameLst>
                                      </p:cBhvr>
                                      <p:tavLst>
                                        <p:tav tm="0">
                                          <p:val>
                                            <p:strVal val="ppt_h"/>
                                          </p:val>
                                        </p:tav>
                                        <p:tav tm="100000">
                                          <p:val>
                                            <p:fltVal val="0"/>
                                          </p:val>
                                        </p:tav>
                                      </p:tavLst>
                                    </p:anim>
                                    <p:animEffect transition="out" filter="fade">
                                      <p:cBhvr>
                                        <p:cTn id="521" dur="600"/>
                                        <p:tgtEl>
                                          <p:spTgt spid="977"/>
                                        </p:tgtEl>
                                      </p:cBhvr>
                                    </p:animEffect>
                                    <p:set>
                                      <p:cBhvr>
                                        <p:cTn id="522" dur="1" fill="hold">
                                          <p:stCondLst>
                                            <p:cond delay="599"/>
                                          </p:stCondLst>
                                        </p:cTn>
                                        <p:tgtEl>
                                          <p:spTgt spid="977"/>
                                        </p:tgtEl>
                                        <p:attrNameLst>
                                          <p:attrName>style.visibility</p:attrName>
                                        </p:attrNameLst>
                                      </p:cBhvr>
                                      <p:to>
                                        <p:strVal val="hidden"/>
                                      </p:to>
                                    </p:set>
                                  </p:childTnLst>
                                </p:cTn>
                              </p:par>
                              <p:par>
                                <p:cTn id="523" presetID="53" presetClass="exit" presetSubtype="32" fill="hold" grpId="0" nodeType="withEffect">
                                  <p:stCondLst>
                                    <p:cond delay="1200"/>
                                  </p:stCondLst>
                                  <p:childTnLst>
                                    <p:anim calcmode="lin" valueType="num">
                                      <p:cBhvr>
                                        <p:cTn id="524" dur="600"/>
                                        <p:tgtEl>
                                          <p:spTgt spid="980"/>
                                        </p:tgtEl>
                                        <p:attrNameLst>
                                          <p:attrName>ppt_w</p:attrName>
                                        </p:attrNameLst>
                                      </p:cBhvr>
                                      <p:tavLst>
                                        <p:tav tm="0">
                                          <p:val>
                                            <p:strVal val="ppt_w"/>
                                          </p:val>
                                        </p:tav>
                                        <p:tav tm="100000">
                                          <p:val>
                                            <p:fltVal val="0"/>
                                          </p:val>
                                        </p:tav>
                                      </p:tavLst>
                                    </p:anim>
                                    <p:anim calcmode="lin" valueType="num">
                                      <p:cBhvr>
                                        <p:cTn id="525" dur="600"/>
                                        <p:tgtEl>
                                          <p:spTgt spid="980"/>
                                        </p:tgtEl>
                                        <p:attrNameLst>
                                          <p:attrName>ppt_h</p:attrName>
                                        </p:attrNameLst>
                                      </p:cBhvr>
                                      <p:tavLst>
                                        <p:tav tm="0">
                                          <p:val>
                                            <p:strVal val="ppt_h"/>
                                          </p:val>
                                        </p:tav>
                                        <p:tav tm="100000">
                                          <p:val>
                                            <p:fltVal val="0"/>
                                          </p:val>
                                        </p:tav>
                                      </p:tavLst>
                                    </p:anim>
                                    <p:animEffect transition="out" filter="fade">
                                      <p:cBhvr>
                                        <p:cTn id="526" dur="600"/>
                                        <p:tgtEl>
                                          <p:spTgt spid="980"/>
                                        </p:tgtEl>
                                      </p:cBhvr>
                                    </p:animEffect>
                                    <p:set>
                                      <p:cBhvr>
                                        <p:cTn id="527" dur="1" fill="hold">
                                          <p:stCondLst>
                                            <p:cond delay="599"/>
                                          </p:stCondLst>
                                        </p:cTn>
                                        <p:tgtEl>
                                          <p:spTgt spid="980"/>
                                        </p:tgtEl>
                                        <p:attrNameLst>
                                          <p:attrName>style.visibility</p:attrName>
                                        </p:attrNameLst>
                                      </p:cBhvr>
                                      <p:to>
                                        <p:strVal val="hidden"/>
                                      </p:to>
                                    </p:set>
                                  </p:childTnLst>
                                </p:cTn>
                              </p:par>
                              <p:par>
                                <p:cTn id="528" presetID="53" presetClass="exit" presetSubtype="32" fill="hold" grpId="0" nodeType="withEffect">
                                  <p:stCondLst>
                                    <p:cond delay="1200"/>
                                  </p:stCondLst>
                                  <p:childTnLst>
                                    <p:anim calcmode="lin" valueType="num">
                                      <p:cBhvr>
                                        <p:cTn id="529" dur="600"/>
                                        <p:tgtEl>
                                          <p:spTgt spid="1008"/>
                                        </p:tgtEl>
                                        <p:attrNameLst>
                                          <p:attrName>ppt_w</p:attrName>
                                        </p:attrNameLst>
                                      </p:cBhvr>
                                      <p:tavLst>
                                        <p:tav tm="0">
                                          <p:val>
                                            <p:strVal val="ppt_w"/>
                                          </p:val>
                                        </p:tav>
                                        <p:tav tm="100000">
                                          <p:val>
                                            <p:fltVal val="0"/>
                                          </p:val>
                                        </p:tav>
                                      </p:tavLst>
                                    </p:anim>
                                    <p:anim calcmode="lin" valueType="num">
                                      <p:cBhvr>
                                        <p:cTn id="530" dur="600"/>
                                        <p:tgtEl>
                                          <p:spTgt spid="1008"/>
                                        </p:tgtEl>
                                        <p:attrNameLst>
                                          <p:attrName>ppt_h</p:attrName>
                                        </p:attrNameLst>
                                      </p:cBhvr>
                                      <p:tavLst>
                                        <p:tav tm="0">
                                          <p:val>
                                            <p:strVal val="ppt_h"/>
                                          </p:val>
                                        </p:tav>
                                        <p:tav tm="100000">
                                          <p:val>
                                            <p:fltVal val="0"/>
                                          </p:val>
                                        </p:tav>
                                      </p:tavLst>
                                    </p:anim>
                                    <p:animEffect transition="out" filter="fade">
                                      <p:cBhvr>
                                        <p:cTn id="531" dur="600"/>
                                        <p:tgtEl>
                                          <p:spTgt spid="1008"/>
                                        </p:tgtEl>
                                      </p:cBhvr>
                                    </p:animEffect>
                                    <p:set>
                                      <p:cBhvr>
                                        <p:cTn id="532" dur="1" fill="hold">
                                          <p:stCondLst>
                                            <p:cond delay="599"/>
                                          </p:stCondLst>
                                        </p:cTn>
                                        <p:tgtEl>
                                          <p:spTgt spid="1008"/>
                                        </p:tgtEl>
                                        <p:attrNameLst>
                                          <p:attrName>style.visibility</p:attrName>
                                        </p:attrNameLst>
                                      </p:cBhvr>
                                      <p:to>
                                        <p:strVal val="hidden"/>
                                      </p:to>
                                    </p:set>
                                  </p:childTnLst>
                                </p:cTn>
                              </p:par>
                              <p:par>
                                <p:cTn id="533" presetID="53" presetClass="exit" presetSubtype="32" fill="hold" grpId="0" nodeType="withEffect">
                                  <p:stCondLst>
                                    <p:cond delay="1200"/>
                                  </p:stCondLst>
                                  <p:childTnLst>
                                    <p:anim calcmode="lin" valueType="num">
                                      <p:cBhvr>
                                        <p:cTn id="534" dur="600"/>
                                        <p:tgtEl>
                                          <p:spTgt spid="1056"/>
                                        </p:tgtEl>
                                        <p:attrNameLst>
                                          <p:attrName>ppt_w</p:attrName>
                                        </p:attrNameLst>
                                      </p:cBhvr>
                                      <p:tavLst>
                                        <p:tav tm="0">
                                          <p:val>
                                            <p:strVal val="ppt_w"/>
                                          </p:val>
                                        </p:tav>
                                        <p:tav tm="100000">
                                          <p:val>
                                            <p:fltVal val="0"/>
                                          </p:val>
                                        </p:tav>
                                      </p:tavLst>
                                    </p:anim>
                                    <p:anim calcmode="lin" valueType="num">
                                      <p:cBhvr>
                                        <p:cTn id="535" dur="600"/>
                                        <p:tgtEl>
                                          <p:spTgt spid="1056"/>
                                        </p:tgtEl>
                                        <p:attrNameLst>
                                          <p:attrName>ppt_h</p:attrName>
                                        </p:attrNameLst>
                                      </p:cBhvr>
                                      <p:tavLst>
                                        <p:tav tm="0">
                                          <p:val>
                                            <p:strVal val="ppt_h"/>
                                          </p:val>
                                        </p:tav>
                                        <p:tav tm="100000">
                                          <p:val>
                                            <p:fltVal val="0"/>
                                          </p:val>
                                        </p:tav>
                                      </p:tavLst>
                                    </p:anim>
                                    <p:animEffect transition="out" filter="fade">
                                      <p:cBhvr>
                                        <p:cTn id="536" dur="600"/>
                                        <p:tgtEl>
                                          <p:spTgt spid="1056"/>
                                        </p:tgtEl>
                                      </p:cBhvr>
                                    </p:animEffect>
                                    <p:set>
                                      <p:cBhvr>
                                        <p:cTn id="537" dur="1" fill="hold">
                                          <p:stCondLst>
                                            <p:cond delay="599"/>
                                          </p:stCondLst>
                                        </p:cTn>
                                        <p:tgtEl>
                                          <p:spTgt spid="1056"/>
                                        </p:tgtEl>
                                        <p:attrNameLst>
                                          <p:attrName>style.visibility</p:attrName>
                                        </p:attrNameLst>
                                      </p:cBhvr>
                                      <p:to>
                                        <p:strVal val="hidden"/>
                                      </p:to>
                                    </p:set>
                                  </p:childTnLst>
                                </p:cTn>
                              </p:par>
                              <p:par>
                                <p:cTn id="538" presetID="53" presetClass="exit" presetSubtype="32" fill="hold" grpId="0" nodeType="withEffect">
                                  <p:stCondLst>
                                    <p:cond delay="1200"/>
                                  </p:stCondLst>
                                  <p:childTnLst>
                                    <p:anim calcmode="lin" valueType="num">
                                      <p:cBhvr>
                                        <p:cTn id="539" dur="600"/>
                                        <p:tgtEl>
                                          <p:spTgt spid="967"/>
                                        </p:tgtEl>
                                        <p:attrNameLst>
                                          <p:attrName>ppt_w</p:attrName>
                                        </p:attrNameLst>
                                      </p:cBhvr>
                                      <p:tavLst>
                                        <p:tav tm="0">
                                          <p:val>
                                            <p:strVal val="ppt_w"/>
                                          </p:val>
                                        </p:tav>
                                        <p:tav tm="100000">
                                          <p:val>
                                            <p:fltVal val="0"/>
                                          </p:val>
                                        </p:tav>
                                      </p:tavLst>
                                    </p:anim>
                                    <p:anim calcmode="lin" valueType="num">
                                      <p:cBhvr>
                                        <p:cTn id="540" dur="600"/>
                                        <p:tgtEl>
                                          <p:spTgt spid="967"/>
                                        </p:tgtEl>
                                        <p:attrNameLst>
                                          <p:attrName>ppt_h</p:attrName>
                                        </p:attrNameLst>
                                      </p:cBhvr>
                                      <p:tavLst>
                                        <p:tav tm="0">
                                          <p:val>
                                            <p:strVal val="ppt_h"/>
                                          </p:val>
                                        </p:tav>
                                        <p:tav tm="100000">
                                          <p:val>
                                            <p:fltVal val="0"/>
                                          </p:val>
                                        </p:tav>
                                      </p:tavLst>
                                    </p:anim>
                                    <p:animEffect transition="out" filter="fade">
                                      <p:cBhvr>
                                        <p:cTn id="541" dur="600"/>
                                        <p:tgtEl>
                                          <p:spTgt spid="967"/>
                                        </p:tgtEl>
                                      </p:cBhvr>
                                    </p:animEffect>
                                    <p:set>
                                      <p:cBhvr>
                                        <p:cTn id="542" dur="1" fill="hold">
                                          <p:stCondLst>
                                            <p:cond delay="599"/>
                                          </p:stCondLst>
                                        </p:cTn>
                                        <p:tgtEl>
                                          <p:spTgt spid="967"/>
                                        </p:tgtEl>
                                        <p:attrNameLst>
                                          <p:attrName>style.visibility</p:attrName>
                                        </p:attrNameLst>
                                      </p:cBhvr>
                                      <p:to>
                                        <p:strVal val="hidden"/>
                                      </p:to>
                                    </p:set>
                                  </p:childTnLst>
                                </p:cTn>
                              </p:par>
                              <p:par>
                                <p:cTn id="543" presetID="53" presetClass="exit" presetSubtype="32" fill="hold" grpId="0" nodeType="withEffect">
                                  <p:stCondLst>
                                    <p:cond delay="1200"/>
                                  </p:stCondLst>
                                  <p:childTnLst>
                                    <p:anim calcmode="lin" valueType="num">
                                      <p:cBhvr>
                                        <p:cTn id="544" dur="600"/>
                                        <p:tgtEl>
                                          <p:spTgt spid="965"/>
                                        </p:tgtEl>
                                        <p:attrNameLst>
                                          <p:attrName>ppt_w</p:attrName>
                                        </p:attrNameLst>
                                      </p:cBhvr>
                                      <p:tavLst>
                                        <p:tav tm="0">
                                          <p:val>
                                            <p:strVal val="ppt_w"/>
                                          </p:val>
                                        </p:tav>
                                        <p:tav tm="100000">
                                          <p:val>
                                            <p:fltVal val="0"/>
                                          </p:val>
                                        </p:tav>
                                      </p:tavLst>
                                    </p:anim>
                                    <p:anim calcmode="lin" valueType="num">
                                      <p:cBhvr>
                                        <p:cTn id="545" dur="600"/>
                                        <p:tgtEl>
                                          <p:spTgt spid="965"/>
                                        </p:tgtEl>
                                        <p:attrNameLst>
                                          <p:attrName>ppt_h</p:attrName>
                                        </p:attrNameLst>
                                      </p:cBhvr>
                                      <p:tavLst>
                                        <p:tav tm="0">
                                          <p:val>
                                            <p:strVal val="ppt_h"/>
                                          </p:val>
                                        </p:tav>
                                        <p:tav tm="100000">
                                          <p:val>
                                            <p:fltVal val="0"/>
                                          </p:val>
                                        </p:tav>
                                      </p:tavLst>
                                    </p:anim>
                                    <p:animEffect transition="out" filter="fade">
                                      <p:cBhvr>
                                        <p:cTn id="546" dur="600"/>
                                        <p:tgtEl>
                                          <p:spTgt spid="965"/>
                                        </p:tgtEl>
                                      </p:cBhvr>
                                    </p:animEffect>
                                    <p:set>
                                      <p:cBhvr>
                                        <p:cTn id="547" dur="1" fill="hold">
                                          <p:stCondLst>
                                            <p:cond delay="599"/>
                                          </p:stCondLst>
                                        </p:cTn>
                                        <p:tgtEl>
                                          <p:spTgt spid="965"/>
                                        </p:tgtEl>
                                        <p:attrNameLst>
                                          <p:attrName>style.visibility</p:attrName>
                                        </p:attrNameLst>
                                      </p:cBhvr>
                                      <p:to>
                                        <p:strVal val="hidden"/>
                                      </p:to>
                                    </p:set>
                                  </p:childTnLst>
                                </p:cTn>
                              </p:par>
                              <p:par>
                                <p:cTn id="548" presetID="53" presetClass="exit" presetSubtype="32" fill="hold" grpId="0" nodeType="withEffect">
                                  <p:stCondLst>
                                    <p:cond delay="1400"/>
                                  </p:stCondLst>
                                  <p:childTnLst>
                                    <p:anim calcmode="lin" valueType="num">
                                      <p:cBhvr>
                                        <p:cTn id="549" dur="600"/>
                                        <p:tgtEl>
                                          <p:spTgt spid="969"/>
                                        </p:tgtEl>
                                        <p:attrNameLst>
                                          <p:attrName>ppt_w</p:attrName>
                                        </p:attrNameLst>
                                      </p:cBhvr>
                                      <p:tavLst>
                                        <p:tav tm="0">
                                          <p:val>
                                            <p:strVal val="ppt_w"/>
                                          </p:val>
                                        </p:tav>
                                        <p:tav tm="100000">
                                          <p:val>
                                            <p:fltVal val="0"/>
                                          </p:val>
                                        </p:tav>
                                      </p:tavLst>
                                    </p:anim>
                                    <p:anim calcmode="lin" valueType="num">
                                      <p:cBhvr>
                                        <p:cTn id="550" dur="600"/>
                                        <p:tgtEl>
                                          <p:spTgt spid="969"/>
                                        </p:tgtEl>
                                        <p:attrNameLst>
                                          <p:attrName>ppt_h</p:attrName>
                                        </p:attrNameLst>
                                      </p:cBhvr>
                                      <p:tavLst>
                                        <p:tav tm="0">
                                          <p:val>
                                            <p:strVal val="ppt_h"/>
                                          </p:val>
                                        </p:tav>
                                        <p:tav tm="100000">
                                          <p:val>
                                            <p:fltVal val="0"/>
                                          </p:val>
                                        </p:tav>
                                      </p:tavLst>
                                    </p:anim>
                                    <p:animEffect transition="out" filter="fade">
                                      <p:cBhvr>
                                        <p:cTn id="551" dur="600"/>
                                        <p:tgtEl>
                                          <p:spTgt spid="969"/>
                                        </p:tgtEl>
                                      </p:cBhvr>
                                    </p:animEffect>
                                    <p:set>
                                      <p:cBhvr>
                                        <p:cTn id="552" dur="1" fill="hold">
                                          <p:stCondLst>
                                            <p:cond delay="599"/>
                                          </p:stCondLst>
                                        </p:cTn>
                                        <p:tgtEl>
                                          <p:spTgt spid="969"/>
                                        </p:tgtEl>
                                        <p:attrNameLst>
                                          <p:attrName>style.visibility</p:attrName>
                                        </p:attrNameLst>
                                      </p:cBhvr>
                                      <p:to>
                                        <p:strVal val="hidden"/>
                                      </p:to>
                                    </p:set>
                                  </p:childTnLst>
                                </p:cTn>
                              </p:par>
                              <p:par>
                                <p:cTn id="553" presetID="53" presetClass="exit" presetSubtype="32" fill="hold" grpId="0" nodeType="withEffect">
                                  <p:stCondLst>
                                    <p:cond delay="1400"/>
                                  </p:stCondLst>
                                  <p:childTnLst>
                                    <p:anim calcmode="lin" valueType="num">
                                      <p:cBhvr>
                                        <p:cTn id="554" dur="600"/>
                                        <p:tgtEl>
                                          <p:spTgt spid="966"/>
                                        </p:tgtEl>
                                        <p:attrNameLst>
                                          <p:attrName>ppt_w</p:attrName>
                                        </p:attrNameLst>
                                      </p:cBhvr>
                                      <p:tavLst>
                                        <p:tav tm="0">
                                          <p:val>
                                            <p:strVal val="ppt_w"/>
                                          </p:val>
                                        </p:tav>
                                        <p:tav tm="100000">
                                          <p:val>
                                            <p:fltVal val="0"/>
                                          </p:val>
                                        </p:tav>
                                      </p:tavLst>
                                    </p:anim>
                                    <p:anim calcmode="lin" valueType="num">
                                      <p:cBhvr>
                                        <p:cTn id="555" dur="600"/>
                                        <p:tgtEl>
                                          <p:spTgt spid="966"/>
                                        </p:tgtEl>
                                        <p:attrNameLst>
                                          <p:attrName>ppt_h</p:attrName>
                                        </p:attrNameLst>
                                      </p:cBhvr>
                                      <p:tavLst>
                                        <p:tav tm="0">
                                          <p:val>
                                            <p:strVal val="ppt_h"/>
                                          </p:val>
                                        </p:tav>
                                        <p:tav tm="100000">
                                          <p:val>
                                            <p:fltVal val="0"/>
                                          </p:val>
                                        </p:tav>
                                      </p:tavLst>
                                    </p:anim>
                                    <p:animEffect transition="out" filter="fade">
                                      <p:cBhvr>
                                        <p:cTn id="556" dur="600"/>
                                        <p:tgtEl>
                                          <p:spTgt spid="966"/>
                                        </p:tgtEl>
                                      </p:cBhvr>
                                    </p:animEffect>
                                    <p:set>
                                      <p:cBhvr>
                                        <p:cTn id="557" dur="1" fill="hold">
                                          <p:stCondLst>
                                            <p:cond delay="599"/>
                                          </p:stCondLst>
                                        </p:cTn>
                                        <p:tgtEl>
                                          <p:spTgt spid="966"/>
                                        </p:tgtEl>
                                        <p:attrNameLst>
                                          <p:attrName>style.visibility</p:attrName>
                                        </p:attrNameLst>
                                      </p:cBhvr>
                                      <p:to>
                                        <p:strVal val="hidden"/>
                                      </p:to>
                                    </p:set>
                                  </p:childTnLst>
                                </p:cTn>
                              </p:par>
                              <p:par>
                                <p:cTn id="558" presetID="53" presetClass="exit" presetSubtype="32" fill="hold" grpId="0" nodeType="withEffect">
                                  <p:stCondLst>
                                    <p:cond delay="1400"/>
                                  </p:stCondLst>
                                  <p:childTnLst>
                                    <p:anim calcmode="lin" valueType="num">
                                      <p:cBhvr>
                                        <p:cTn id="559" dur="600"/>
                                        <p:tgtEl>
                                          <p:spTgt spid="1055"/>
                                        </p:tgtEl>
                                        <p:attrNameLst>
                                          <p:attrName>ppt_w</p:attrName>
                                        </p:attrNameLst>
                                      </p:cBhvr>
                                      <p:tavLst>
                                        <p:tav tm="0">
                                          <p:val>
                                            <p:strVal val="ppt_w"/>
                                          </p:val>
                                        </p:tav>
                                        <p:tav tm="100000">
                                          <p:val>
                                            <p:fltVal val="0"/>
                                          </p:val>
                                        </p:tav>
                                      </p:tavLst>
                                    </p:anim>
                                    <p:anim calcmode="lin" valueType="num">
                                      <p:cBhvr>
                                        <p:cTn id="560" dur="600"/>
                                        <p:tgtEl>
                                          <p:spTgt spid="1055"/>
                                        </p:tgtEl>
                                        <p:attrNameLst>
                                          <p:attrName>ppt_h</p:attrName>
                                        </p:attrNameLst>
                                      </p:cBhvr>
                                      <p:tavLst>
                                        <p:tav tm="0">
                                          <p:val>
                                            <p:strVal val="ppt_h"/>
                                          </p:val>
                                        </p:tav>
                                        <p:tav tm="100000">
                                          <p:val>
                                            <p:fltVal val="0"/>
                                          </p:val>
                                        </p:tav>
                                      </p:tavLst>
                                    </p:anim>
                                    <p:animEffect transition="out" filter="fade">
                                      <p:cBhvr>
                                        <p:cTn id="561" dur="600"/>
                                        <p:tgtEl>
                                          <p:spTgt spid="1055"/>
                                        </p:tgtEl>
                                      </p:cBhvr>
                                    </p:animEffect>
                                    <p:set>
                                      <p:cBhvr>
                                        <p:cTn id="562" dur="1" fill="hold">
                                          <p:stCondLst>
                                            <p:cond delay="599"/>
                                          </p:stCondLst>
                                        </p:cTn>
                                        <p:tgtEl>
                                          <p:spTgt spid="1055"/>
                                        </p:tgtEl>
                                        <p:attrNameLst>
                                          <p:attrName>style.visibility</p:attrName>
                                        </p:attrNameLst>
                                      </p:cBhvr>
                                      <p:to>
                                        <p:strVal val="hidden"/>
                                      </p:to>
                                    </p:set>
                                  </p:childTnLst>
                                </p:cTn>
                              </p:par>
                              <p:par>
                                <p:cTn id="563" presetID="53" presetClass="exit" presetSubtype="32" fill="hold" grpId="0" nodeType="withEffect">
                                  <p:stCondLst>
                                    <p:cond delay="1400"/>
                                  </p:stCondLst>
                                  <p:childTnLst>
                                    <p:anim calcmode="lin" valueType="num">
                                      <p:cBhvr>
                                        <p:cTn id="564" dur="600"/>
                                        <p:tgtEl>
                                          <p:spTgt spid="1050"/>
                                        </p:tgtEl>
                                        <p:attrNameLst>
                                          <p:attrName>ppt_w</p:attrName>
                                        </p:attrNameLst>
                                      </p:cBhvr>
                                      <p:tavLst>
                                        <p:tav tm="0">
                                          <p:val>
                                            <p:strVal val="ppt_w"/>
                                          </p:val>
                                        </p:tav>
                                        <p:tav tm="100000">
                                          <p:val>
                                            <p:fltVal val="0"/>
                                          </p:val>
                                        </p:tav>
                                      </p:tavLst>
                                    </p:anim>
                                    <p:anim calcmode="lin" valueType="num">
                                      <p:cBhvr>
                                        <p:cTn id="565" dur="600"/>
                                        <p:tgtEl>
                                          <p:spTgt spid="1050"/>
                                        </p:tgtEl>
                                        <p:attrNameLst>
                                          <p:attrName>ppt_h</p:attrName>
                                        </p:attrNameLst>
                                      </p:cBhvr>
                                      <p:tavLst>
                                        <p:tav tm="0">
                                          <p:val>
                                            <p:strVal val="ppt_h"/>
                                          </p:val>
                                        </p:tav>
                                        <p:tav tm="100000">
                                          <p:val>
                                            <p:fltVal val="0"/>
                                          </p:val>
                                        </p:tav>
                                      </p:tavLst>
                                    </p:anim>
                                    <p:animEffect transition="out" filter="fade">
                                      <p:cBhvr>
                                        <p:cTn id="566" dur="600"/>
                                        <p:tgtEl>
                                          <p:spTgt spid="1050"/>
                                        </p:tgtEl>
                                      </p:cBhvr>
                                    </p:animEffect>
                                    <p:set>
                                      <p:cBhvr>
                                        <p:cTn id="567" dur="1" fill="hold">
                                          <p:stCondLst>
                                            <p:cond delay="599"/>
                                          </p:stCondLst>
                                        </p:cTn>
                                        <p:tgtEl>
                                          <p:spTgt spid="1050"/>
                                        </p:tgtEl>
                                        <p:attrNameLst>
                                          <p:attrName>style.visibility</p:attrName>
                                        </p:attrNameLst>
                                      </p:cBhvr>
                                      <p:to>
                                        <p:strVal val="hidden"/>
                                      </p:to>
                                    </p:set>
                                  </p:childTnLst>
                                </p:cTn>
                              </p:par>
                              <p:par>
                                <p:cTn id="568" presetID="53" presetClass="exit" presetSubtype="32" fill="hold" grpId="0" nodeType="withEffect">
                                  <p:stCondLst>
                                    <p:cond delay="1400"/>
                                  </p:stCondLst>
                                  <p:childTnLst>
                                    <p:anim calcmode="lin" valueType="num">
                                      <p:cBhvr>
                                        <p:cTn id="569" dur="600"/>
                                        <p:tgtEl>
                                          <p:spTgt spid="1053"/>
                                        </p:tgtEl>
                                        <p:attrNameLst>
                                          <p:attrName>ppt_w</p:attrName>
                                        </p:attrNameLst>
                                      </p:cBhvr>
                                      <p:tavLst>
                                        <p:tav tm="0">
                                          <p:val>
                                            <p:strVal val="ppt_w"/>
                                          </p:val>
                                        </p:tav>
                                        <p:tav tm="100000">
                                          <p:val>
                                            <p:fltVal val="0"/>
                                          </p:val>
                                        </p:tav>
                                      </p:tavLst>
                                    </p:anim>
                                    <p:anim calcmode="lin" valueType="num">
                                      <p:cBhvr>
                                        <p:cTn id="570" dur="600"/>
                                        <p:tgtEl>
                                          <p:spTgt spid="1053"/>
                                        </p:tgtEl>
                                        <p:attrNameLst>
                                          <p:attrName>ppt_h</p:attrName>
                                        </p:attrNameLst>
                                      </p:cBhvr>
                                      <p:tavLst>
                                        <p:tav tm="0">
                                          <p:val>
                                            <p:strVal val="ppt_h"/>
                                          </p:val>
                                        </p:tav>
                                        <p:tav tm="100000">
                                          <p:val>
                                            <p:fltVal val="0"/>
                                          </p:val>
                                        </p:tav>
                                      </p:tavLst>
                                    </p:anim>
                                    <p:animEffect transition="out" filter="fade">
                                      <p:cBhvr>
                                        <p:cTn id="571" dur="600"/>
                                        <p:tgtEl>
                                          <p:spTgt spid="1053"/>
                                        </p:tgtEl>
                                      </p:cBhvr>
                                    </p:animEffect>
                                    <p:set>
                                      <p:cBhvr>
                                        <p:cTn id="572" dur="1" fill="hold">
                                          <p:stCondLst>
                                            <p:cond delay="599"/>
                                          </p:stCondLst>
                                        </p:cTn>
                                        <p:tgtEl>
                                          <p:spTgt spid="1053"/>
                                        </p:tgtEl>
                                        <p:attrNameLst>
                                          <p:attrName>style.visibility</p:attrName>
                                        </p:attrNameLst>
                                      </p:cBhvr>
                                      <p:to>
                                        <p:strVal val="hidden"/>
                                      </p:to>
                                    </p:set>
                                  </p:childTnLst>
                                </p:cTn>
                              </p:par>
                              <p:par>
                                <p:cTn id="573" presetID="53" presetClass="exit" presetSubtype="32" fill="hold" grpId="0" nodeType="withEffect">
                                  <p:stCondLst>
                                    <p:cond delay="1400"/>
                                  </p:stCondLst>
                                  <p:childTnLst>
                                    <p:anim calcmode="lin" valueType="num">
                                      <p:cBhvr>
                                        <p:cTn id="574" dur="600"/>
                                        <p:tgtEl>
                                          <p:spTgt spid="994"/>
                                        </p:tgtEl>
                                        <p:attrNameLst>
                                          <p:attrName>ppt_w</p:attrName>
                                        </p:attrNameLst>
                                      </p:cBhvr>
                                      <p:tavLst>
                                        <p:tav tm="0">
                                          <p:val>
                                            <p:strVal val="ppt_w"/>
                                          </p:val>
                                        </p:tav>
                                        <p:tav tm="100000">
                                          <p:val>
                                            <p:fltVal val="0"/>
                                          </p:val>
                                        </p:tav>
                                      </p:tavLst>
                                    </p:anim>
                                    <p:anim calcmode="lin" valueType="num">
                                      <p:cBhvr>
                                        <p:cTn id="575" dur="600"/>
                                        <p:tgtEl>
                                          <p:spTgt spid="994"/>
                                        </p:tgtEl>
                                        <p:attrNameLst>
                                          <p:attrName>ppt_h</p:attrName>
                                        </p:attrNameLst>
                                      </p:cBhvr>
                                      <p:tavLst>
                                        <p:tav tm="0">
                                          <p:val>
                                            <p:strVal val="ppt_h"/>
                                          </p:val>
                                        </p:tav>
                                        <p:tav tm="100000">
                                          <p:val>
                                            <p:fltVal val="0"/>
                                          </p:val>
                                        </p:tav>
                                      </p:tavLst>
                                    </p:anim>
                                    <p:animEffect transition="out" filter="fade">
                                      <p:cBhvr>
                                        <p:cTn id="576" dur="600"/>
                                        <p:tgtEl>
                                          <p:spTgt spid="994"/>
                                        </p:tgtEl>
                                      </p:cBhvr>
                                    </p:animEffect>
                                    <p:set>
                                      <p:cBhvr>
                                        <p:cTn id="577" dur="1" fill="hold">
                                          <p:stCondLst>
                                            <p:cond delay="599"/>
                                          </p:stCondLst>
                                        </p:cTn>
                                        <p:tgtEl>
                                          <p:spTgt spid="994"/>
                                        </p:tgtEl>
                                        <p:attrNameLst>
                                          <p:attrName>style.visibility</p:attrName>
                                        </p:attrNameLst>
                                      </p:cBhvr>
                                      <p:to>
                                        <p:strVal val="hidden"/>
                                      </p:to>
                                    </p:set>
                                  </p:childTnLst>
                                </p:cTn>
                              </p:par>
                              <p:par>
                                <p:cTn id="578" presetID="53" presetClass="exit" presetSubtype="32" fill="hold" grpId="0" nodeType="withEffect">
                                  <p:stCondLst>
                                    <p:cond delay="1400"/>
                                  </p:stCondLst>
                                  <p:childTnLst>
                                    <p:anim calcmode="lin" valueType="num">
                                      <p:cBhvr>
                                        <p:cTn id="579" dur="600"/>
                                        <p:tgtEl>
                                          <p:spTgt spid="995"/>
                                        </p:tgtEl>
                                        <p:attrNameLst>
                                          <p:attrName>ppt_w</p:attrName>
                                        </p:attrNameLst>
                                      </p:cBhvr>
                                      <p:tavLst>
                                        <p:tav tm="0">
                                          <p:val>
                                            <p:strVal val="ppt_w"/>
                                          </p:val>
                                        </p:tav>
                                        <p:tav tm="100000">
                                          <p:val>
                                            <p:fltVal val="0"/>
                                          </p:val>
                                        </p:tav>
                                      </p:tavLst>
                                    </p:anim>
                                    <p:anim calcmode="lin" valueType="num">
                                      <p:cBhvr>
                                        <p:cTn id="580" dur="600"/>
                                        <p:tgtEl>
                                          <p:spTgt spid="995"/>
                                        </p:tgtEl>
                                        <p:attrNameLst>
                                          <p:attrName>ppt_h</p:attrName>
                                        </p:attrNameLst>
                                      </p:cBhvr>
                                      <p:tavLst>
                                        <p:tav tm="0">
                                          <p:val>
                                            <p:strVal val="ppt_h"/>
                                          </p:val>
                                        </p:tav>
                                        <p:tav tm="100000">
                                          <p:val>
                                            <p:fltVal val="0"/>
                                          </p:val>
                                        </p:tav>
                                      </p:tavLst>
                                    </p:anim>
                                    <p:animEffect transition="out" filter="fade">
                                      <p:cBhvr>
                                        <p:cTn id="581" dur="600"/>
                                        <p:tgtEl>
                                          <p:spTgt spid="995"/>
                                        </p:tgtEl>
                                      </p:cBhvr>
                                    </p:animEffect>
                                    <p:set>
                                      <p:cBhvr>
                                        <p:cTn id="582" dur="1" fill="hold">
                                          <p:stCondLst>
                                            <p:cond delay="599"/>
                                          </p:stCondLst>
                                        </p:cTn>
                                        <p:tgtEl>
                                          <p:spTgt spid="995"/>
                                        </p:tgtEl>
                                        <p:attrNameLst>
                                          <p:attrName>style.visibility</p:attrName>
                                        </p:attrNameLst>
                                      </p:cBhvr>
                                      <p:to>
                                        <p:strVal val="hidden"/>
                                      </p:to>
                                    </p:set>
                                  </p:childTnLst>
                                </p:cTn>
                              </p:par>
                              <p:par>
                                <p:cTn id="583" presetID="53" presetClass="exit" presetSubtype="32" fill="hold" grpId="0" nodeType="withEffect">
                                  <p:stCondLst>
                                    <p:cond delay="1400"/>
                                  </p:stCondLst>
                                  <p:childTnLst>
                                    <p:anim calcmode="lin" valueType="num">
                                      <p:cBhvr>
                                        <p:cTn id="584" dur="600"/>
                                        <p:tgtEl>
                                          <p:spTgt spid="978"/>
                                        </p:tgtEl>
                                        <p:attrNameLst>
                                          <p:attrName>ppt_w</p:attrName>
                                        </p:attrNameLst>
                                      </p:cBhvr>
                                      <p:tavLst>
                                        <p:tav tm="0">
                                          <p:val>
                                            <p:strVal val="ppt_w"/>
                                          </p:val>
                                        </p:tav>
                                        <p:tav tm="100000">
                                          <p:val>
                                            <p:fltVal val="0"/>
                                          </p:val>
                                        </p:tav>
                                      </p:tavLst>
                                    </p:anim>
                                    <p:anim calcmode="lin" valueType="num">
                                      <p:cBhvr>
                                        <p:cTn id="585" dur="600"/>
                                        <p:tgtEl>
                                          <p:spTgt spid="978"/>
                                        </p:tgtEl>
                                        <p:attrNameLst>
                                          <p:attrName>ppt_h</p:attrName>
                                        </p:attrNameLst>
                                      </p:cBhvr>
                                      <p:tavLst>
                                        <p:tav tm="0">
                                          <p:val>
                                            <p:strVal val="ppt_h"/>
                                          </p:val>
                                        </p:tav>
                                        <p:tav tm="100000">
                                          <p:val>
                                            <p:fltVal val="0"/>
                                          </p:val>
                                        </p:tav>
                                      </p:tavLst>
                                    </p:anim>
                                    <p:animEffect transition="out" filter="fade">
                                      <p:cBhvr>
                                        <p:cTn id="586" dur="600"/>
                                        <p:tgtEl>
                                          <p:spTgt spid="978"/>
                                        </p:tgtEl>
                                      </p:cBhvr>
                                    </p:animEffect>
                                    <p:set>
                                      <p:cBhvr>
                                        <p:cTn id="587" dur="1" fill="hold">
                                          <p:stCondLst>
                                            <p:cond delay="599"/>
                                          </p:stCondLst>
                                        </p:cTn>
                                        <p:tgtEl>
                                          <p:spTgt spid="978"/>
                                        </p:tgtEl>
                                        <p:attrNameLst>
                                          <p:attrName>style.visibility</p:attrName>
                                        </p:attrNameLst>
                                      </p:cBhvr>
                                      <p:to>
                                        <p:strVal val="hidden"/>
                                      </p:to>
                                    </p:set>
                                  </p:childTnLst>
                                </p:cTn>
                              </p:par>
                              <p:par>
                                <p:cTn id="588" presetID="53" presetClass="exit" presetSubtype="32" fill="hold" grpId="0" nodeType="withEffect">
                                  <p:stCondLst>
                                    <p:cond delay="1400"/>
                                  </p:stCondLst>
                                  <p:childTnLst>
                                    <p:anim calcmode="lin" valueType="num">
                                      <p:cBhvr>
                                        <p:cTn id="589" dur="600"/>
                                        <p:tgtEl>
                                          <p:spTgt spid="979"/>
                                        </p:tgtEl>
                                        <p:attrNameLst>
                                          <p:attrName>ppt_w</p:attrName>
                                        </p:attrNameLst>
                                      </p:cBhvr>
                                      <p:tavLst>
                                        <p:tav tm="0">
                                          <p:val>
                                            <p:strVal val="ppt_w"/>
                                          </p:val>
                                        </p:tav>
                                        <p:tav tm="100000">
                                          <p:val>
                                            <p:fltVal val="0"/>
                                          </p:val>
                                        </p:tav>
                                      </p:tavLst>
                                    </p:anim>
                                    <p:anim calcmode="lin" valueType="num">
                                      <p:cBhvr>
                                        <p:cTn id="590" dur="600"/>
                                        <p:tgtEl>
                                          <p:spTgt spid="979"/>
                                        </p:tgtEl>
                                        <p:attrNameLst>
                                          <p:attrName>ppt_h</p:attrName>
                                        </p:attrNameLst>
                                      </p:cBhvr>
                                      <p:tavLst>
                                        <p:tav tm="0">
                                          <p:val>
                                            <p:strVal val="ppt_h"/>
                                          </p:val>
                                        </p:tav>
                                        <p:tav tm="100000">
                                          <p:val>
                                            <p:fltVal val="0"/>
                                          </p:val>
                                        </p:tav>
                                      </p:tavLst>
                                    </p:anim>
                                    <p:animEffect transition="out" filter="fade">
                                      <p:cBhvr>
                                        <p:cTn id="591" dur="600"/>
                                        <p:tgtEl>
                                          <p:spTgt spid="979"/>
                                        </p:tgtEl>
                                      </p:cBhvr>
                                    </p:animEffect>
                                    <p:set>
                                      <p:cBhvr>
                                        <p:cTn id="592" dur="1" fill="hold">
                                          <p:stCondLst>
                                            <p:cond delay="599"/>
                                          </p:stCondLst>
                                        </p:cTn>
                                        <p:tgtEl>
                                          <p:spTgt spid="979"/>
                                        </p:tgtEl>
                                        <p:attrNameLst>
                                          <p:attrName>style.visibility</p:attrName>
                                        </p:attrNameLst>
                                      </p:cBhvr>
                                      <p:to>
                                        <p:strVal val="hidden"/>
                                      </p:to>
                                    </p:set>
                                  </p:childTnLst>
                                </p:cTn>
                              </p:par>
                              <p:par>
                                <p:cTn id="593" presetID="53" presetClass="exit" presetSubtype="32" fill="hold" grpId="0" nodeType="withEffect">
                                  <p:stCondLst>
                                    <p:cond delay="1400"/>
                                  </p:stCondLst>
                                  <p:childTnLst>
                                    <p:anim calcmode="lin" valueType="num">
                                      <p:cBhvr>
                                        <p:cTn id="594" dur="600"/>
                                        <p:tgtEl>
                                          <p:spTgt spid="1007"/>
                                        </p:tgtEl>
                                        <p:attrNameLst>
                                          <p:attrName>ppt_w</p:attrName>
                                        </p:attrNameLst>
                                      </p:cBhvr>
                                      <p:tavLst>
                                        <p:tav tm="0">
                                          <p:val>
                                            <p:strVal val="ppt_w"/>
                                          </p:val>
                                        </p:tav>
                                        <p:tav tm="100000">
                                          <p:val>
                                            <p:fltVal val="0"/>
                                          </p:val>
                                        </p:tav>
                                      </p:tavLst>
                                    </p:anim>
                                    <p:anim calcmode="lin" valueType="num">
                                      <p:cBhvr>
                                        <p:cTn id="595" dur="600"/>
                                        <p:tgtEl>
                                          <p:spTgt spid="1007"/>
                                        </p:tgtEl>
                                        <p:attrNameLst>
                                          <p:attrName>ppt_h</p:attrName>
                                        </p:attrNameLst>
                                      </p:cBhvr>
                                      <p:tavLst>
                                        <p:tav tm="0">
                                          <p:val>
                                            <p:strVal val="ppt_h"/>
                                          </p:val>
                                        </p:tav>
                                        <p:tav tm="100000">
                                          <p:val>
                                            <p:fltVal val="0"/>
                                          </p:val>
                                        </p:tav>
                                      </p:tavLst>
                                    </p:anim>
                                    <p:animEffect transition="out" filter="fade">
                                      <p:cBhvr>
                                        <p:cTn id="596" dur="600"/>
                                        <p:tgtEl>
                                          <p:spTgt spid="1007"/>
                                        </p:tgtEl>
                                      </p:cBhvr>
                                    </p:animEffect>
                                    <p:set>
                                      <p:cBhvr>
                                        <p:cTn id="597" dur="1" fill="hold">
                                          <p:stCondLst>
                                            <p:cond delay="599"/>
                                          </p:stCondLst>
                                        </p:cTn>
                                        <p:tgtEl>
                                          <p:spTgt spid="1007"/>
                                        </p:tgtEl>
                                        <p:attrNameLst>
                                          <p:attrName>style.visibility</p:attrName>
                                        </p:attrNameLst>
                                      </p:cBhvr>
                                      <p:to>
                                        <p:strVal val="hidden"/>
                                      </p:to>
                                    </p:set>
                                  </p:childTnLst>
                                </p:cTn>
                              </p:par>
                              <p:par>
                                <p:cTn id="598" presetID="53" presetClass="exit" presetSubtype="32" fill="hold" grpId="0" nodeType="withEffect">
                                  <p:stCondLst>
                                    <p:cond delay="1400"/>
                                  </p:stCondLst>
                                  <p:childTnLst>
                                    <p:anim calcmode="lin" valueType="num">
                                      <p:cBhvr>
                                        <p:cTn id="599" dur="600"/>
                                        <p:tgtEl>
                                          <p:spTgt spid="1003"/>
                                        </p:tgtEl>
                                        <p:attrNameLst>
                                          <p:attrName>ppt_w</p:attrName>
                                        </p:attrNameLst>
                                      </p:cBhvr>
                                      <p:tavLst>
                                        <p:tav tm="0">
                                          <p:val>
                                            <p:strVal val="ppt_w"/>
                                          </p:val>
                                        </p:tav>
                                        <p:tav tm="100000">
                                          <p:val>
                                            <p:fltVal val="0"/>
                                          </p:val>
                                        </p:tav>
                                      </p:tavLst>
                                    </p:anim>
                                    <p:anim calcmode="lin" valueType="num">
                                      <p:cBhvr>
                                        <p:cTn id="600" dur="600"/>
                                        <p:tgtEl>
                                          <p:spTgt spid="1003"/>
                                        </p:tgtEl>
                                        <p:attrNameLst>
                                          <p:attrName>ppt_h</p:attrName>
                                        </p:attrNameLst>
                                      </p:cBhvr>
                                      <p:tavLst>
                                        <p:tav tm="0">
                                          <p:val>
                                            <p:strVal val="ppt_h"/>
                                          </p:val>
                                        </p:tav>
                                        <p:tav tm="100000">
                                          <p:val>
                                            <p:fltVal val="0"/>
                                          </p:val>
                                        </p:tav>
                                      </p:tavLst>
                                    </p:anim>
                                    <p:animEffect transition="out" filter="fade">
                                      <p:cBhvr>
                                        <p:cTn id="601" dur="600"/>
                                        <p:tgtEl>
                                          <p:spTgt spid="1003"/>
                                        </p:tgtEl>
                                      </p:cBhvr>
                                    </p:animEffect>
                                    <p:set>
                                      <p:cBhvr>
                                        <p:cTn id="602" dur="1" fill="hold">
                                          <p:stCondLst>
                                            <p:cond delay="599"/>
                                          </p:stCondLst>
                                        </p:cTn>
                                        <p:tgtEl>
                                          <p:spTgt spid="1003"/>
                                        </p:tgtEl>
                                        <p:attrNameLst>
                                          <p:attrName>style.visibility</p:attrName>
                                        </p:attrNameLst>
                                      </p:cBhvr>
                                      <p:to>
                                        <p:strVal val="hidden"/>
                                      </p:to>
                                    </p:set>
                                  </p:childTnLst>
                                </p:cTn>
                              </p:par>
                              <p:par>
                                <p:cTn id="603" presetID="53" presetClass="exit" presetSubtype="32" fill="hold" grpId="0" nodeType="withEffect">
                                  <p:stCondLst>
                                    <p:cond delay="1400"/>
                                  </p:stCondLst>
                                  <p:childTnLst>
                                    <p:anim calcmode="lin" valueType="num">
                                      <p:cBhvr>
                                        <p:cTn id="604" dur="600"/>
                                        <p:tgtEl>
                                          <p:spTgt spid="1009"/>
                                        </p:tgtEl>
                                        <p:attrNameLst>
                                          <p:attrName>ppt_w</p:attrName>
                                        </p:attrNameLst>
                                      </p:cBhvr>
                                      <p:tavLst>
                                        <p:tav tm="0">
                                          <p:val>
                                            <p:strVal val="ppt_w"/>
                                          </p:val>
                                        </p:tav>
                                        <p:tav tm="100000">
                                          <p:val>
                                            <p:fltVal val="0"/>
                                          </p:val>
                                        </p:tav>
                                      </p:tavLst>
                                    </p:anim>
                                    <p:anim calcmode="lin" valueType="num">
                                      <p:cBhvr>
                                        <p:cTn id="605" dur="600"/>
                                        <p:tgtEl>
                                          <p:spTgt spid="1009"/>
                                        </p:tgtEl>
                                        <p:attrNameLst>
                                          <p:attrName>ppt_h</p:attrName>
                                        </p:attrNameLst>
                                      </p:cBhvr>
                                      <p:tavLst>
                                        <p:tav tm="0">
                                          <p:val>
                                            <p:strVal val="ppt_h"/>
                                          </p:val>
                                        </p:tav>
                                        <p:tav tm="100000">
                                          <p:val>
                                            <p:fltVal val="0"/>
                                          </p:val>
                                        </p:tav>
                                      </p:tavLst>
                                    </p:anim>
                                    <p:animEffect transition="out" filter="fade">
                                      <p:cBhvr>
                                        <p:cTn id="606" dur="600"/>
                                        <p:tgtEl>
                                          <p:spTgt spid="1009"/>
                                        </p:tgtEl>
                                      </p:cBhvr>
                                    </p:animEffect>
                                    <p:set>
                                      <p:cBhvr>
                                        <p:cTn id="607" dur="1" fill="hold">
                                          <p:stCondLst>
                                            <p:cond delay="599"/>
                                          </p:stCondLst>
                                        </p:cTn>
                                        <p:tgtEl>
                                          <p:spTgt spid="1009"/>
                                        </p:tgtEl>
                                        <p:attrNameLst>
                                          <p:attrName>style.visibility</p:attrName>
                                        </p:attrNameLst>
                                      </p:cBhvr>
                                      <p:to>
                                        <p:strVal val="hidden"/>
                                      </p:to>
                                    </p:set>
                                  </p:childTnLst>
                                </p:cTn>
                              </p:par>
                              <p:par>
                                <p:cTn id="608" presetID="53" presetClass="exit" presetSubtype="32" fill="hold" grpId="0" nodeType="withEffect">
                                  <p:stCondLst>
                                    <p:cond delay="1400"/>
                                  </p:stCondLst>
                                  <p:childTnLst>
                                    <p:anim calcmode="lin" valueType="num">
                                      <p:cBhvr>
                                        <p:cTn id="609" dur="600"/>
                                        <p:tgtEl>
                                          <p:spTgt spid="1014"/>
                                        </p:tgtEl>
                                        <p:attrNameLst>
                                          <p:attrName>ppt_w</p:attrName>
                                        </p:attrNameLst>
                                      </p:cBhvr>
                                      <p:tavLst>
                                        <p:tav tm="0">
                                          <p:val>
                                            <p:strVal val="ppt_w"/>
                                          </p:val>
                                        </p:tav>
                                        <p:tav tm="100000">
                                          <p:val>
                                            <p:fltVal val="0"/>
                                          </p:val>
                                        </p:tav>
                                      </p:tavLst>
                                    </p:anim>
                                    <p:anim calcmode="lin" valueType="num">
                                      <p:cBhvr>
                                        <p:cTn id="610" dur="600"/>
                                        <p:tgtEl>
                                          <p:spTgt spid="1014"/>
                                        </p:tgtEl>
                                        <p:attrNameLst>
                                          <p:attrName>ppt_h</p:attrName>
                                        </p:attrNameLst>
                                      </p:cBhvr>
                                      <p:tavLst>
                                        <p:tav tm="0">
                                          <p:val>
                                            <p:strVal val="ppt_h"/>
                                          </p:val>
                                        </p:tav>
                                        <p:tav tm="100000">
                                          <p:val>
                                            <p:fltVal val="0"/>
                                          </p:val>
                                        </p:tav>
                                      </p:tavLst>
                                    </p:anim>
                                    <p:animEffect transition="out" filter="fade">
                                      <p:cBhvr>
                                        <p:cTn id="611" dur="600"/>
                                        <p:tgtEl>
                                          <p:spTgt spid="1014"/>
                                        </p:tgtEl>
                                      </p:cBhvr>
                                    </p:animEffect>
                                    <p:set>
                                      <p:cBhvr>
                                        <p:cTn id="612" dur="1" fill="hold">
                                          <p:stCondLst>
                                            <p:cond delay="599"/>
                                          </p:stCondLst>
                                        </p:cTn>
                                        <p:tgtEl>
                                          <p:spTgt spid="1014"/>
                                        </p:tgtEl>
                                        <p:attrNameLst>
                                          <p:attrName>style.visibility</p:attrName>
                                        </p:attrNameLst>
                                      </p:cBhvr>
                                      <p:to>
                                        <p:strVal val="hidden"/>
                                      </p:to>
                                    </p:set>
                                  </p:childTnLst>
                                </p:cTn>
                              </p:par>
                              <p:par>
                                <p:cTn id="613" presetID="53" presetClass="exit" presetSubtype="32" fill="hold" grpId="0" nodeType="withEffect">
                                  <p:stCondLst>
                                    <p:cond delay="1400"/>
                                  </p:stCondLst>
                                  <p:childTnLst>
                                    <p:anim calcmode="lin" valueType="num">
                                      <p:cBhvr>
                                        <p:cTn id="614" dur="600"/>
                                        <p:tgtEl>
                                          <p:spTgt spid="1015"/>
                                        </p:tgtEl>
                                        <p:attrNameLst>
                                          <p:attrName>ppt_w</p:attrName>
                                        </p:attrNameLst>
                                      </p:cBhvr>
                                      <p:tavLst>
                                        <p:tav tm="0">
                                          <p:val>
                                            <p:strVal val="ppt_w"/>
                                          </p:val>
                                        </p:tav>
                                        <p:tav tm="100000">
                                          <p:val>
                                            <p:fltVal val="0"/>
                                          </p:val>
                                        </p:tav>
                                      </p:tavLst>
                                    </p:anim>
                                    <p:anim calcmode="lin" valueType="num">
                                      <p:cBhvr>
                                        <p:cTn id="615" dur="600"/>
                                        <p:tgtEl>
                                          <p:spTgt spid="1015"/>
                                        </p:tgtEl>
                                        <p:attrNameLst>
                                          <p:attrName>ppt_h</p:attrName>
                                        </p:attrNameLst>
                                      </p:cBhvr>
                                      <p:tavLst>
                                        <p:tav tm="0">
                                          <p:val>
                                            <p:strVal val="ppt_h"/>
                                          </p:val>
                                        </p:tav>
                                        <p:tav tm="100000">
                                          <p:val>
                                            <p:fltVal val="0"/>
                                          </p:val>
                                        </p:tav>
                                      </p:tavLst>
                                    </p:anim>
                                    <p:animEffect transition="out" filter="fade">
                                      <p:cBhvr>
                                        <p:cTn id="616" dur="600"/>
                                        <p:tgtEl>
                                          <p:spTgt spid="1015"/>
                                        </p:tgtEl>
                                      </p:cBhvr>
                                    </p:animEffect>
                                    <p:set>
                                      <p:cBhvr>
                                        <p:cTn id="617" dur="1" fill="hold">
                                          <p:stCondLst>
                                            <p:cond delay="599"/>
                                          </p:stCondLst>
                                        </p:cTn>
                                        <p:tgtEl>
                                          <p:spTgt spid="1015"/>
                                        </p:tgtEl>
                                        <p:attrNameLst>
                                          <p:attrName>style.visibility</p:attrName>
                                        </p:attrNameLst>
                                      </p:cBhvr>
                                      <p:to>
                                        <p:strVal val="hidden"/>
                                      </p:to>
                                    </p:set>
                                  </p:childTnLst>
                                </p:cTn>
                              </p:par>
                              <p:par>
                                <p:cTn id="618" presetID="53" presetClass="exit" presetSubtype="32" fill="hold" grpId="0" nodeType="withEffect">
                                  <p:stCondLst>
                                    <p:cond delay="1600"/>
                                  </p:stCondLst>
                                  <p:childTnLst>
                                    <p:anim calcmode="lin" valueType="num">
                                      <p:cBhvr>
                                        <p:cTn id="619" dur="600"/>
                                        <p:tgtEl>
                                          <p:spTgt spid="1016"/>
                                        </p:tgtEl>
                                        <p:attrNameLst>
                                          <p:attrName>ppt_w</p:attrName>
                                        </p:attrNameLst>
                                      </p:cBhvr>
                                      <p:tavLst>
                                        <p:tav tm="0">
                                          <p:val>
                                            <p:strVal val="ppt_w"/>
                                          </p:val>
                                        </p:tav>
                                        <p:tav tm="100000">
                                          <p:val>
                                            <p:fltVal val="0"/>
                                          </p:val>
                                        </p:tav>
                                      </p:tavLst>
                                    </p:anim>
                                    <p:anim calcmode="lin" valueType="num">
                                      <p:cBhvr>
                                        <p:cTn id="620" dur="600"/>
                                        <p:tgtEl>
                                          <p:spTgt spid="1016"/>
                                        </p:tgtEl>
                                        <p:attrNameLst>
                                          <p:attrName>ppt_h</p:attrName>
                                        </p:attrNameLst>
                                      </p:cBhvr>
                                      <p:tavLst>
                                        <p:tav tm="0">
                                          <p:val>
                                            <p:strVal val="ppt_h"/>
                                          </p:val>
                                        </p:tav>
                                        <p:tav tm="100000">
                                          <p:val>
                                            <p:fltVal val="0"/>
                                          </p:val>
                                        </p:tav>
                                      </p:tavLst>
                                    </p:anim>
                                    <p:animEffect transition="out" filter="fade">
                                      <p:cBhvr>
                                        <p:cTn id="621" dur="600"/>
                                        <p:tgtEl>
                                          <p:spTgt spid="1016"/>
                                        </p:tgtEl>
                                      </p:cBhvr>
                                    </p:animEffect>
                                    <p:set>
                                      <p:cBhvr>
                                        <p:cTn id="622" dur="1" fill="hold">
                                          <p:stCondLst>
                                            <p:cond delay="599"/>
                                          </p:stCondLst>
                                        </p:cTn>
                                        <p:tgtEl>
                                          <p:spTgt spid="1016"/>
                                        </p:tgtEl>
                                        <p:attrNameLst>
                                          <p:attrName>style.visibility</p:attrName>
                                        </p:attrNameLst>
                                      </p:cBhvr>
                                      <p:to>
                                        <p:strVal val="hidden"/>
                                      </p:to>
                                    </p:set>
                                  </p:childTnLst>
                                </p:cTn>
                              </p:par>
                              <p:par>
                                <p:cTn id="623" presetID="53" presetClass="exit" presetSubtype="32" fill="hold" grpId="0" nodeType="withEffect">
                                  <p:stCondLst>
                                    <p:cond delay="1600"/>
                                  </p:stCondLst>
                                  <p:childTnLst>
                                    <p:anim calcmode="lin" valueType="num">
                                      <p:cBhvr>
                                        <p:cTn id="624" dur="600"/>
                                        <p:tgtEl>
                                          <p:spTgt spid="1010"/>
                                        </p:tgtEl>
                                        <p:attrNameLst>
                                          <p:attrName>ppt_w</p:attrName>
                                        </p:attrNameLst>
                                      </p:cBhvr>
                                      <p:tavLst>
                                        <p:tav tm="0">
                                          <p:val>
                                            <p:strVal val="ppt_w"/>
                                          </p:val>
                                        </p:tav>
                                        <p:tav tm="100000">
                                          <p:val>
                                            <p:fltVal val="0"/>
                                          </p:val>
                                        </p:tav>
                                      </p:tavLst>
                                    </p:anim>
                                    <p:anim calcmode="lin" valueType="num">
                                      <p:cBhvr>
                                        <p:cTn id="625" dur="600"/>
                                        <p:tgtEl>
                                          <p:spTgt spid="1010"/>
                                        </p:tgtEl>
                                        <p:attrNameLst>
                                          <p:attrName>ppt_h</p:attrName>
                                        </p:attrNameLst>
                                      </p:cBhvr>
                                      <p:tavLst>
                                        <p:tav tm="0">
                                          <p:val>
                                            <p:strVal val="ppt_h"/>
                                          </p:val>
                                        </p:tav>
                                        <p:tav tm="100000">
                                          <p:val>
                                            <p:fltVal val="0"/>
                                          </p:val>
                                        </p:tav>
                                      </p:tavLst>
                                    </p:anim>
                                    <p:animEffect transition="out" filter="fade">
                                      <p:cBhvr>
                                        <p:cTn id="626" dur="600"/>
                                        <p:tgtEl>
                                          <p:spTgt spid="1010"/>
                                        </p:tgtEl>
                                      </p:cBhvr>
                                    </p:animEffect>
                                    <p:set>
                                      <p:cBhvr>
                                        <p:cTn id="627" dur="1" fill="hold">
                                          <p:stCondLst>
                                            <p:cond delay="599"/>
                                          </p:stCondLst>
                                        </p:cTn>
                                        <p:tgtEl>
                                          <p:spTgt spid="1010"/>
                                        </p:tgtEl>
                                        <p:attrNameLst>
                                          <p:attrName>style.visibility</p:attrName>
                                        </p:attrNameLst>
                                      </p:cBhvr>
                                      <p:to>
                                        <p:strVal val="hidden"/>
                                      </p:to>
                                    </p:set>
                                  </p:childTnLst>
                                </p:cTn>
                              </p:par>
                              <p:par>
                                <p:cTn id="628" presetID="53" presetClass="exit" presetSubtype="32" fill="hold" grpId="0" nodeType="withEffect">
                                  <p:stCondLst>
                                    <p:cond delay="1600"/>
                                  </p:stCondLst>
                                  <p:childTnLst>
                                    <p:anim calcmode="lin" valueType="num">
                                      <p:cBhvr>
                                        <p:cTn id="629" dur="600"/>
                                        <p:tgtEl>
                                          <p:spTgt spid="1011"/>
                                        </p:tgtEl>
                                        <p:attrNameLst>
                                          <p:attrName>ppt_w</p:attrName>
                                        </p:attrNameLst>
                                      </p:cBhvr>
                                      <p:tavLst>
                                        <p:tav tm="0">
                                          <p:val>
                                            <p:strVal val="ppt_w"/>
                                          </p:val>
                                        </p:tav>
                                        <p:tav tm="100000">
                                          <p:val>
                                            <p:fltVal val="0"/>
                                          </p:val>
                                        </p:tav>
                                      </p:tavLst>
                                    </p:anim>
                                    <p:anim calcmode="lin" valueType="num">
                                      <p:cBhvr>
                                        <p:cTn id="630" dur="600"/>
                                        <p:tgtEl>
                                          <p:spTgt spid="1011"/>
                                        </p:tgtEl>
                                        <p:attrNameLst>
                                          <p:attrName>ppt_h</p:attrName>
                                        </p:attrNameLst>
                                      </p:cBhvr>
                                      <p:tavLst>
                                        <p:tav tm="0">
                                          <p:val>
                                            <p:strVal val="ppt_h"/>
                                          </p:val>
                                        </p:tav>
                                        <p:tav tm="100000">
                                          <p:val>
                                            <p:fltVal val="0"/>
                                          </p:val>
                                        </p:tav>
                                      </p:tavLst>
                                    </p:anim>
                                    <p:animEffect transition="out" filter="fade">
                                      <p:cBhvr>
                                        <p:cTn id="631" dur="600"/>
                                        <p:tgtEl>
                                          <p:spTgt spid="1011"/>
                                        </p:tgtEl>
                                      </p:cBhvr>
                                    </p:animEffect>
                                    <p:set>
                                      <p:cBhvr>
                                        <p:cTn id="632" dur="1" fill="hold">
                                          <p:stCondLst>
                                            <p:cond delay="599"/>
                                          </p:stCondLst>
                                        </p:cTn>
                                        <p:tgtEl>
                                          <p:spTgt spid="1011"/>
                                        </p:tgtEl>
                                        <p:attrNameLst>
                                          <p:attrName>style.visibility</p:attrName>
                                        </p:attrNameLst>
                                      </p:cBhvr>
                                      <p:to>
                                        <p:strVal val="hidden"/>
                                      </p:to>
                                    </p:set>
                                  </p:childTnLst>
                                </p:cTn>
                              </p:par>
                              <p:par>
                                <p:cTn id="633" presetID="53" presetClass="exit" presetSubtype="32" fill="hold" grpId="0" nodeType="withEffect">
                                  <p:stCondLst>
                                    <p:cond delay="1600"/>
                                  </p:stCondLst>
                                  <p:childTnLst>
                                    <p:anim calcmode="lin" valueType="num">
                                      <p:cBhvr>
                                        <p:cTn id="634" dur="600"/>
                                        <p:tgtEl>
                                          <p:spTgt spid="1006"/>
                                        </p:tgtEl>
                                        <p:attrNameLst>
                                          <p:attrName>ppt_w</p:attrName>
                                        </p:attrNameLst>
                                      </p:cBhvr>
                                      <p:tavLst>
                                        <p:tav tm="0">
                                          <p:val>
                                            <p:strVal val="ppt_w"/>
                                          </p:val>
                                        </p:tav>
                                        <p:tav tm="100000">
                                          <p:val>
                                            <p:fltVal val="0"/>
                                          </p:val>
                                        </p:tav>
                                      </p:tavLst>
                                    </p:anim>
                                    <p:anim calcmode="lin" valueType="num">
                                      <p:cBhvr>
                                        <p:cTn id="635" dur="600"/>
                                        <p:tgtEl>
                                          <p:spTgt spid="1006"/>
                                        </p:tgtEl>
                                        <p:attrNameLst>
                                          <p:attrName>ppt_h</p:attrName>
                                        </p:attrNameLst>
                                      </p:cBhvr>
                                      <p:tavLst>
                                        <p:tav tm="0">
                                          <p:val>
                                            <p:strVal val="ppt_h"/>
                                          </p:val>
                                        </p:tav>
                                        <p:tav tm="100000">
                                          <p:val>
                                            <p:fltVal val="0"/>
                                          </p:val>
                                        </p:tav>
                                      </p:tavLst>
                                    </p:anim>
                                    <p:animEffect transition="out" filter="fade">
                                      <p:cBhvr>
                                        <p:cTn id="636" dur="600"/>
                                        <p:tgtEl>
                                          <p:spTgt spid="1006"/>
                                        </p:tgtEl>
                                      </p:cBhvr>
                                    </p:animEffect>
                                    <p:set>
                                      <p:cBhvr>
                                        <p:cTn id="637" dur="1" fill="hold">
                                          <p:stCondLst>
                                            <p:cond delay="599"/>
                                          </p:stCondLst>
                                        </p:cTn>
                                        <p:tgtEl>
                                          <p:spTgt spid="1006"/>
                                        </p:tgtEl>
                                        <p:attrNameLst>
                                          <p:attrName>style.visibility</p:attrName>
                                        </p:attrNameLst>
                                      </p:cBhvr>
                                      <p:to>
                                        <p:strVal val="hidden"/>
                                      </p:to>
                                    </p:set>
                                  </p:childTnLst>
                                </p:cTn>
                              </p:par>
                              <p:par>
                                <p:cTn id="638" presetID="53" presetClass="exit" presetSubtype="32" fill="hold" grpId="0" nodeType="withEffect">
                                  <p:stCondLst>
                                    <p:cond delay="1600"/>
                                  </p:stCondLst>
                                  <p:childTnLst>
                                    <p:anim calcmode="lin" valueType="num">
                                      <p:cBhvr>
                                        <p:cTn id="639" dur="600"/>
                                        <p:tgtEl>
                                          <p:spTgt spid="1004"/>
                                        </p:tgtEl>
                                        <p:attrNameLst>
                                          <p:attrName>ppt_w</p:attrName>
                                        </p:attrNameLst>
                                      </p:cBhvr>
                                      <p:tavLst>
                                        <p:tav tm="0">
                                          <p:val>
                                            <p:strVal val="ppt_w"/>
                                          </p:val>
                                        </p:tav>
                                        <p:tav tm="100000">
                                          <p:val>
                                            <p:fltVal val="0"/>
                                          </p:val>
                                        </p:tav>
                                      </p:tavLst>
                                    </p:anim>
                                    <p:anim calcmode="lin" valueType="num">
                                      <p:cBhvr>
                                        <p:cTn id="640" dur="600"/>
                                        <p:tgtEl>
                                          <p:spTgt spid="1004"/>
                                        </p:tgtEl>
                                        <p:attrNameLst>
                                          <p:attrName>ppt_h</p:attrName>
                                        </p:attrNameLst>
                                      </p:cBhvr>
                                      <p:tavLst>
                                        <p:tav tm="0">
                                          <p:val>
                                            <p:strVal val="ppt_h"/>
                                          </p:val>
                                        </p:tav>
                                        <p:tav tm="100000">
                                          <p:val>
                                            <p:fltVal val="0"/>
                                          </p:val>
                                        </p:tav>
                                      </p:tavLst>
                                    </p:anim>
                                    <p:animEffect transition="out" filter="fade">
                                      <p:cBhvr>
                                        <p:cTn id="641" dur="600"/>
                                        <p:tgtEl>
                                          <p:spTgt spid="1004"/>
                                        </p:tgtEl>
                                      </p:cBhvr>
                                    </p:animEffect>
                                    <p:set>
                                      <p:cBhvr>
                                        <p:cTn id="642" dur="1" fill="hold">
                                          <p:stCondLst>
                                            <p:cond delay="599"/>
                                          </p:stCondLst>
                                        </p:cTn>
                                        <p:tgtEl>
                                          <p:spTgt spid="1004"/>
                                        </p:tgtEl>
                                        <p:attrNameLst>
                                          <p:attrName>style.visibility</p:attrName>
                                        </p:attrNameLst>
                                      </p:cBhvr>
                                      <p:to>
                                        <p:strVal val="hidden"/>
                                      </p:to>
                                    </p:set>
                                  </p:childTnLst>
                                </p:cTn>
                              </p:par>
                              <p:par>
                                <p:cTn id="643" presetID="53" presetClass="exit" presetSubtype="32" fill="hold" grpId="0" nodeType="withEffect">
                                  <p:stCondLst>
                                    <p:cond delay="1600"/>
                                  </p:stCondLst>
                                  <p:childTnLst>
                                    <p:anim calcmode="lin" valueType="num">
                                      <p:cBhvr>
                                        <p:cTn id="644" dur="600"/>
                                        <p:tgtEl>
                                          <p:spTgt spid="1002"/>
                                        </p:tgtEl>
                                        <p:attrNameLst>
                                          <p:attrName>ppt_w</p:attrName>
                                        </p:attrNameLst>
                                      </p:cBhvr>
                                      <p:tavLst>
                                        <p:tav tm="0">
                                          <p:val>
                                            <p:strVal val="ppt_w"/>
                                          </p:val>
                                        </p:tav>
                                        <p:tav tm="100000">
                                          <p:val>
                                            <p:fltVal val="0"/>
                                          </p:val>
                                        </p:tav>
                                      </p:tavLst>
                                    </p:anim>
                                    <p:anim calcmode="lin" valueType="num">
                                      <p:cBhvr>
                                        <p:cTn id="645" dur="600"/>
                                        <p:tgtEl>
                                          <p:spTgt spid="1002"/>
                                        </p:tgtEl>
                                        <p:attrNameLst>
                                          <p:attrName>ppt_h</p:attrName>
                                        </p:attrNameLst>
                                      </p:cBhvr>
                                      <p:tavLst>
                                        <p:tav tm="0">
                                          <p:val>
                                            <p:strVal val="ppt_h"/>
                                          </p:val>
                                        </p:tav>
                                        <p:tav tm="100000">
                                          <p:val>
                                            <p:fltVal val="0"/>
                                          </p:val>
                                        </p:tav>
                                      </p:tavLst>
                                    </p:anim>
                                    <p:animEffect transition="out" filter="fade">
                                      <p:cBhvr>
                                        <p:cTn id="646" dur="600"/>
                                        <p:tgtEl>
                                          <p:spTgt spid="1002"/>
                                        </p:tgtEl>
                                      </p:cBhvr>
                                    </p:animEffect>
                                    <p:set>
                                      <p:cBhvr>
                                        <p:cTn id="647" dur="1" fill="hold">
                                          <p:stCondLst>
                                            <p:cond delay="599"/>
                                          </p:stCondLst>
                                        </p:cTn>
                                        <p:tgtEl>
                                          <p:spTgt spid="1002"/>
                                        </p:tgtEl>
                                        <p:attrNameLst>
                                          <p:attrName>style.visibility</p:attrName>
                                        </p:attrNameLst>
                                      </p:cBhvr>
                                      <p:to>
                                        <p:strVal val="hidden"/>
                                      </p:to>
                                    </p:set>
                                  </p:childTnLst>
                                </p:cTn>
                              </p:par>
                              <p:par>
                                <p:cTn id="648" presetID="53" presetClass="exit" presetSubtype="32" fill="hold" grpId="0" nodeType="withEffect">
                                  <p:stCondLst>
                                    <p:cond delay="1600"/>
                                  </p:stCondLst>
                                  <p:childTnLst>
                                    <p:anim calcmode="lin" valueType="num">
                                      <p:cBhvr>
                                        <p:cTn id="649" dur="600"/>
                                        <p:tgtEl>
                                          <p:spTgt spid="1001"/>
                                        </p:tgtEl>
                                        <p:attrNameLst>
                                          <p:attrName>ppt_w</p:attrName>
                                        </p:attrNameLst>
                                      </p:cBhvr>
                                      <p:tavLst>
                                        <p:tav tm="0">
                                          <p:val>
                                            <p:strVal val="ppt_w"/>
                                          </p:val>
                                        </p:tav>
                                        <p:tav tm="100000">
                                          <p:val>
                                            <p:fltVal val="0"/>
                                          </p:val>
                                        </p:tav>
                                      </p:tavLst>
                                    </p:anim>
                                    <p:anim calcmode="lin" valueType="num">
                                      <p:cBhvr>
                                        <p:cTn id="650" dur="600"/>
                                        <p:tgtEl>
                                          <p:spTgt spid="1001"/>
                                        </p:tgtEl>
                                        <p:attrNameLst>
                                          <p:attrName>ppt_h</p:attrName>
                                        </p:attrNameLst>
                                      </p:cBhvr>
                                      <p:tavLst>
                                        <p:tav tm="0">
                                          <p:val>
                                            <p:strVal val="ppt_h"/>
                                          </p:val>
                                        </p:tav>
                                        <p:tav tm="100000">
                                          <p:val>
                                            <p:fltVal val="0"/>
                                          </p:val>
                                        </p:tav>
                                      </p:tavLst>
                                    </p:anim>
                                    <p:animEffect transition="out" filter="fade">
                                      <p:cBhvr>
                                        <p:cTn id="651" dur="600"/>
                                        <p:tgtEl>
                                          <p:spTgt spid="1001"/>
                                        </p:tgtEl>
                                      </p:cBhvr>
                                    </p:animEffect>
                                    <p:set>
                                      <p:cBhvr>
                                        <p:cTn id="652" dur="1" fill="hold">
                                          <p:stCondLst>
                                            <p:cond delay="599"/>
                                          </p:stCondLst>
                                        </p:cTn>
                                        <p:tgtEl>
                                          <p:spTgt spid="1001"/>
                                        </p:tgtEl>
                                        <p:attrNameLst>
                                          <p:attrName>style.visibility</p:attrName>
                                        </p:attrNameLst>
                                      </p:cBhvr>
                                      <p:to>
                                        <p:strVal val="hidden"/>
                                      </p:to>
                                    </p:set>
                                  </p:childTnLst>
                                </p:cTn>
                              </p:par>
                              <p:par>
                                <p:cTn id="653" presetID="53" presetClass="exit" presetSubtype="32" fill="hold" grpId="0" nodeType="withEffect">
                                  <p:stCondLst>
                                    <p:cond delay="1600"/>
                                  </p:stCondLst>
                                  <p:childTnLst>
                                    <p:anim calcmode="lin" valueType="num">
                                      <p:cBhvr>
                                        <p:cTn id="654" dur="600"/>
                                        <p:tgtEl>
                                          <p:spTgt spid="992"/>
                                        </p:tgtEl>
                                        <p:attrNameLst>
                                          <p:attrName>ppt_w</p:attrName>
                                        </p:attrNameLst>
                                      </p:cBhvr>
                                      <p:tavLst>
                                        <p:tav tm="0">
                                          <p:val>
                                            <p:strVal val="ppt_w"/>
                                          </p:val>
                                        </p:tav>
                                        <p:tav tm="100000">
                                          <p:val>
                                            <p:fltVal val="0"/>
                                          </p:val>
                                        </p:tav>
                                      </p:tavLst>
                                    </p:anim>
                                    <p:anim calcmode="lin" valueType="num">
                                      <p:cBhvr>
                                        <p:cTn id="655" dur="600"/>
                                        <p:tgtEl>
                                          <p:spTgt spid="992"/>
                                        </p:tgtEl>
                                        <p:attrNameLst>
                                          <p:attrName>ppt_h</p:attrName>
                                        </p:attrNameLst>
                                      </p:cBhvr>
                                      <p:tavLst>
                                        <p:tav tm="0">
                                          <p:val>
                                            <p:strVal val="ppt_h"/>
                                          </p:val>
                                        </p:tav>
                                        <p:tav tm="100000">
                                          <p:val>
                                            <p:fltVal val="0"/>
                                          </p:val>
                                        </p:tav>
                                      </p:tavLst>
                                    </p:anim>
                                    <p:animEffect transition="out" filter="fade">
                                      <p:cBhvr>
                                        <p:cTn id="656" dur="600"/>
                                        <p:tgtEl>
                                          <p:spTgt spid="992"/>
                                        </p:tgtEl>
                                      </p:cBhvr>
                                    </p:animEffect>
                                    <p:set>
                                      <p:cBhvr>
                                        <p:cTn id="657" dur="1" fill="hold">
                                          <p:stCondLst>
                                            <p:cond delay="599"/>
                                          </p:stCondLst>
                                        </p:cTn>
                                        <p:tgtEl>
                                          <p:spTgt spid="992"/>
                                        </p:tgtEl>
                                        <p:attrNameLst>
                                          <p:attrName>style.visibility</p:attrName>
                                        </p:attrNameLst>
                                      </p:cBhvr>
                                      <p:to>
                                        <p:strVal val="hidden"/>
                                      </p:to>
                                    </p:set>
                                  </p:childTnLst>
                                </p:cTn>
                              </p:par>
                              <p:par>
                                <p:cTn id="658" presetID="53" presetClass="exit" presetSubtype="32" fill="hold" grpId="0" nodeType="withEffect">
                                  <p:stCondLst>
                                    <p:cond delay="1600"/>
                                  </p:stCondLst>
                                  <p:childTnLst>
                                    <p:anim calcmode="lin" valueType="num">
                                      <p:cBhvr>
                                        <p:cTn id="659" dur="600"/>
                                        <p:tgtEl>
                                          <p:spTgt spid="989"/>
                                        </p:tgtEl>
                                        <p:attrNameLst>
                                          <p:attrName>ppt_w</p:attrName>
                                        </p:attrNameLst>
                                      </p:cBhvr>
                                      <p:tavLst>
                                        <p:tav tm="0">
                                          <p:val>
                                            <p:strVal val="ppt_w"/>
                                          </p:val>
                                        </p:tav>
                                        <p:tav tm="100000">
                                          <p:val>
                                            <p:fltVal val="0"/>
                                          </p:val>
                                        </p:tav>
                                      </p:tavLst>
                                    </p:anim>
                                    <p:anim calcmode="lin" valueType="num">
                                      <p:cBhvr>
                                        <p:cTn id="660" dur="600"/>
                                        <p:tgtEl>
                                          <p:spTgt spid="989"/>
                                        </p:tgtEl>
                                        <p:attrNameLst>
                                          <p:attrName>ppt_h</p:attrName>
                                        </p:attrNameLst>
                                      </p:cBhvr>
                                      <p:tavLst>
                                        <p:tav tm="0">
                                          <p:val>
                                            <p:strVal val="ppt_h"/>
                                          </p:val>
                                        </p:tav>
                                        <p:tav tm="100000">
                                          <p:val>
                                            <p:fltVal val="0"/>
                                          </p:val>
                                        </p:tav>
                                      </p:tavLst>
                                    </p:anim>
                                    <p:animEffect transition="out" filter="fade">
                                      <p:cBhvr>
                                        <p:cTn id="661" dur="600"/>
                                        <p:tgtEl>
                                          <p:spTgt spid="989"/>
                                        </p:tgtEl>
                                      </p:cBhvr>
                                    </p:animEffect>
                                    <p:set>
                                      <p:cBhvr>
                                        <p:cTn id="662" dur="1" fill="hold">
                                          <p:stCondLst>
                                            <p:cond delay="599"/>
                                          </p:stCondLst>
                                        </p:cTn>
                                        <p:tgtEl>
                                          <p:spTgt spid="989"/>
                                        </p:tgtEl>
                                        <p:attrNameLst>
                                          <p:attrName>style.visibility</p:attrName>
                                        </p:attrNameLst>
                                      </p:cBhvr>
                                      <p:to>
                                        <p:strVal val="hidden"/>
                                      </p:to>
                                    </p:set>
                                  </p:childTnLst>
                                </p:cTn>
                              </p:par>
                              <p:par>
                                <p:cTn id="663" presetID="53" presetClass="exit" presetSubtype="32" fill="hold" grpId="0" nodeType="withEffect">
                                  <p:stCondLst>
                                    <p:cond delay="1600"/>
                                  </p:stCondLst>
                                  <p:childTnLst>
                                    <p:anim calcmode="lin" valueType="num">
                                      <p:cBhvr>
                                        <p:cTn id="664" dur="600"/>
                                        <p:tgtEl>
                                          <p:spTgt spid="993"/>
                                        </p:tgtEl>
                                        <p:attrNameLst>
                                          <p:attrName>ppt_w</p:attrName>
                                        </p:attrNameLst>
                                      </p:cBhvr>
                                      <p:tavLst>
                                        <p:tav tm="0">
                                          <p:val>
                                            <p:strVal val="ppt_w"/>
                                          </p:val>
                                        </p:tav>
                                        <p:tav tm="100000">
                                          <p:val>
                                            <p:fltVal val="0"/>
                                          </p:val>
                                        </p:tav>
                                      </p:tavLst>
                                    </p:anim>
                                    <p:anim calcmode="lin" valueType="num">
                                      <p:cBhvr>
                                        <p:cTn id="665" dur="600"/>
                                        <p:tgtEl>
                                          <p:spTgt spid="993"/>
                                        </p:tgtEl>
                                        <p:attrNameLst>
                                          <p:attrName>ppt_h</p:attrName>
                                        </p:attrNameLst>
                                      </p:cBhvr>
                                      <p:tavLst>
                                        <p:tav tm="0">
                                          <p:val>
                                            <p:strVal val="ppt_h"/>
                                          </p:val>
                                        </p:tav>
                                        <p:tav tm="100000">
                                          <p:val>
                                            <p:fltVal val="0"/>
                                          </p:val>
                                        </p:tav>
                                      </p:tavLst>
                                    </p:anim>
                                    <p:animEffect transition="out" filter="fade">
                                      <p:cBhvr>
                                        <p:cTn id="666" dur="600"/>
                                        <p:tgtEl>
                                          <p:spTgt spid="993"/>
                                        </p:tgtEl>
                                      </p:cBhvr>
                                    </p:animEffect>
                                    <p:set>
                                      <p:cBhvr>
                                        <p:cTn id="667" dur="1" fill="hold">
                                          <p:stCondLst>
                                            <p:cond delay="599"/>
                                          </p:stCondLst>
                                        </p:cTn>
                                        <p:tgtEl>
                                          <p:spTgt spid="993"/>
                                        </p:tgtEl>
                                        <p:attrNameLst>
                                          <p:attrName>style.visibility</p:attrName>
                                        </p:attrNameLst>
                                      </p:cBhvr>
                                      <p:to>
                                        <p:strVal val="hidden"/>
                                      </p:to>
                                    </p:set>
                                  </p:childTnLst>
                                </p:cTn>
                              </p:par>
                              <p:par>
                                <p:cTn id="668" presetID="53" presetClass="exit" presetSubtype="32" fill="hold" grpId="0" nodeType="withEffect">
                                  <p:stCondLst>
                                    <p:cond delay="1600"/>
                                  </p:stCondLst>
                                  <p:childTnLst>
                                    <p:anim calcmode="lin" valueType="num">
                                      <p:cBhvr>
                                        <p:cTn id="669" dur="600"/>
                                        <p:tgtEl>
                                          <p:spTgt spid="1052"/>
                                        </p:tgtEl>
                                        <p:attrNameLst>
                                          <p:attrName>ppt_w</p:attrName>
                                        </p:attrNameLst>
                                      </p:cBhvr>
                                      <p:tavLst>
                                        <p:tav tm="0">
                                          <p:val>
                                            <p:strVal val="ppt_w"/>
                                          </p:val>
                                        </p:tav>
                                        <p:tav tm="100000">
                                          <p:val>
                                            <p:fltVal val="0"/>
                                          </p:val>
                                        </p:tav>
                                      </p:tavLst>
                                    </p:anim>
                                    <p:anim calcmode="lin" valueType="num">
                                      <p:cBhvr>
                                        <p:cTn id="670" dur="600"/>
                                        <p:tgtEl>
                                          <p:spTgt spid="1052"/>
                                        </p:tgtEl>
                                        <p:attrNameLst>
                                          <p:attrName>ppt_h</p:attrName>
                                        </p:attrNameLst>
                                      </p:cBhvr>
                                      <p:tavLst>
                                        <p:tav tm="0">
                                          <p:val>
                                            <p:strVal val="ppt_h"/>
                                          </p:val>
                                        </p:tav>
                                        <p:tav tm="100000">
                                          <p:val>
                                            <p:fltVal val="0"/>
                                          </p:val>
                                        </p:tav>
                                      </p:tavLst>
                                    </p:anim>
                                    <p:animEffect transition="out" filter="fade">
                                      <p:cBhvr>
                                        <p:cTn id="671" dur="600"/>
                                        <p:tgtEl>
                                          <p:spTgt spid="1052"/>
                                        </p:tgtEl>
                                      </p:cBhvr>
                                    </p:animEffect>
                                    <p:set>
                                      <p:cBhvr>
                                        <p:cTn id="672" dur="1" fill="hold">
                                          <p:stCondLst>
                                            <p:cond delay="599"/>
                                          </p:stCondLst>
                                        </p:cTn>
                                        <p:tgtEl>
                                          <p:spTgt spid="1052"/>
                                        </p:tgtEl>
                                        <p:attrNameLst>
                                          <p:attrName>style.visibility</p:attrName>
                                        </p:attrNameLst>
                                      </p:cBhvr>
                                      <p:to>
                                        <p:strVal val="hidden"/>
                                      </p:to>
                                    </p:set>
                                  </p:childTnLst>
                                </p:cTn>
                              </p:par>
                              <p:par>
                                <p:cTn id="673" presetID="53" presetClass="exit" presetSubtype="32" fill="hold" grpId="0" nodeType="withEffect">
                                  <p:stCondLst>
                                    <p:cond delay="1600"/>
                                  </p:stCondLst>
                                  <p:childTnLst>
                                    <p:anim calcmode="lin" valueType="num">
                                      <p:cBhvr>
                                        <p:cTn id="674" dur="600"/>
                                        <p:tgtEl>
                                          <p:spTgt spid="1051"/>
                                        </p:tgtEl>
                                        <p:attrNameLst>
                                          <p:attrName>ppt_w</p:attrName>
                                        </p:attrNameLst>
                                      </p:cBhvr>
                                      <p:tavLst>
                                        <p:tav tm="0">
                                          <p:val>
                                            <p:strVal val="ppt_w"/>
                                          </p:val>
                                        </p:tav>
                                        <p:tav tm="100000">
                                          <p:val>
                                            <p:fltVal val="0"/>
                                          </p:val>
                                        </p:tav>
                                      </p:tavLst>
                                    </p:anim>
                                    <p:anim calcmode="lin" valueType="num">
                                      <p:cBhvr>
                                        <p:cTn id="675" dur="600"/>
                                        <p:tgtEl>
                                          <p:spTgt spid="1051"/>
                                        </p:tgtEl>
                                        <p:attrNameLst>
                                          <p:attrName>ppt_h</p:attrName>
                                        </p:attrNameLst>
                                      </p:cBhvr>
                                      <p:tavLst>
                                        <p:tav tm="0">
                                          <p:val>
                                            <p:strVal val="ppt_h"/>
                                          </p:val>
                                        </p:tav>
                                        <p:tav tm="100000">
                                          <p:val>
                                            <p:fltVal val="0"/>
                                          </p:val>
                                        </p:tav>
                                      </p:tavLst>
                                    </p:anim>
                                    <p:animEffect transition="out" filter="fade">
                                      <p:cBhvr>
                                        <p:cTn id="676" dur="600"/>
                                        <p:tgtEl>
                                          <p:spTgt spid="1051"/>
                                        </p:tgtEl>
                                      </p:cBhvr>
                                    </p:animEffect>
                                    <p:set>
                                      <p:cBhvr>
                                        <p:cTn id="677" dur="1" fill="hold">
                                          <p:stCondLst>
                                            <p:cond delay="599"/>
                                          </p:stCondLst>
                                        </p:cTn>
                                        <p:tgtEl>
                                          <p:spTgt spid="1051"/>
                                        </p:tgtEl>
                                        <p:attrNameLst>
                                          <p:attrName>style.visibility</p:attrName>
                                        </p:attrNameLst>
                                      </p:cBhvr>
                                      <p:to>
                                        <p:strVal val="hidden"/>
                                      </p:to>
                                    </p:set>
                                  </p:childTnLst>
                                </p:cTn>
                              </p:par>
                              <p:par>
                                <p:cTn id="678" presetID="53" presetClass="exit" presetSubtype="32" fill="hold" grpId="0" nodeType="withEffect">
                                  <p:stCondLst>
                                    <p:cond delay="1600"/>
                                  </p:stCondLst>
                                  <p:childTnLst>
                                    <p:anim calcmode="lin" valueType="num">
                                      <p:cBhvr>
                                        <p:cTn id="679" dur="600"/>
                                        <p:tgtEl>
                                          <p:spTgt spid="1082"/>
                                        </p:tgtEl>
                                        <p:attrNameLst>
                                          <p:attrName>ppt_w</p:attrName>
                                        </p:attrNameLst>
                                      </p:cBhvr>
                                      <p:tavLst>
                                        <p:tav tm="0">
                                          <p:val>
                                            <p:strVal val="ppt_w"/>
                                          </p:val>
                                        </p:tav>
                                        <p:tav tm="100000">
                                          <p:val>
                                            <p:fltVal val="0"/>
                                          </p:val>
                                        </p:tav>
                                      </p:tavLst>
                                    </p:anim>
                                    <p:anim calcmode="lin" valueType="num">
                                      <p:cBhvr>
                                        <p:cTn id="680" dur="600"/>
                                        <p:tgtEl>
                                          <p:spTgt spid="1082"/>
                                        </p:tgtEl>
                                        <p:attrNameLst>
                                          <p:attrName>ppt_h</p:attrName>
                                        </p:attrNameLst>
                                      </p:cBhvr>
                                      <p:tavLst>
                                        <p:tav tm="0">
                                          <p:val>
                                            <p:strVal val="ppt_h"/>
                                          </p:val>
                                        </p:tav>
                                        <p:tav tm="100000">
                                          <p:val>
                                            <p:fltVal val="0"/>
                                          </p:val>
                                        </p:tav>
                                      </p:tavLst>
                                    </p:anim>
                                    <p:animEffect transition="out" filter="fade">
                                      <p:cBhvr>
                                        <p:cTn id="681" dur="600"/>
                                        <p:tgtEl>
                                          <p:spTgt spid="1082"/>
                                        </p:tgtEl>
                                      </p:cBhvr>
                                    </p:animEffect>
                                    <p:set>
                                      <p:cBhvr>
                                        <p:cTn id="682" dur="1" fill="hold">
                                          <p:stCondLst>
                                            <p:cond delay="599"/>
                                          </p:stCondLst>
                                        </p:cTn>
                                        <p:tgtEl>
                                          <p:spTgt spid="1082"/>
                                        </p:tgtEl>
                                        <p:attrNameLst>
                                          <p:attrName>style.visibility</p:attrName>
                                        </p:attrNameLst>
                                      </p:cBhvr>
                                      <p:to>
                                        <p:strVal val="hidden"/>
                                      </p:to>
                                    </p:set>
                                  </p:childTnLst>
                                </p:cTn>
                              </p:par>
                              <p:par>
                                <p:cTn id="683" presetID="53" presetClass="exit" presetSubtype="32" fill="hold" grpId="0" nodeType="withEffect">
                                  <p:stCondLst>
                                    <p:cond delay="1600"/>
                                  </p:stCondLst>
                                  <p:childTnLst>
                                    <p:anim calcmode="lin" valueType="num">
                                      <p:cBhvr>
                                        <p:cTn id="684" dur="600"/>
                                        <p:tgtEl>
                                          <p:spTgt spid="1079"/>
                                        </p:tgtEl>
                                        <p:attrNameLst>
                                          <p:attrName>ppt_w</p:attrName>
                                        </p:attrNameLst>
                                      </p:cBhvr>
                                      <p:tavLst>
                                        <p:tav tm="0">
                                          <p:val>
                                            <p:strVal val="ppt_w"/>
                                          </p:val>
                                        </p:tav>
                                        <p:tav tm="100000">
                                          <p:val>
                                            <p:fltVal val="0"/>
                                          </p:val>
                                        </p:tav>
                                      </p:tavLst>
                                    </p:anim>
                                    <p:anim calcmode="lin" valueType="num">
                                      <p:cBhvr>
                                        <p:cTn id="685" dur="600"/>
                                        <p:tgtEl>
                                          <p:spTgt spid="1079"/>
                                        </p:tgtEl>
                                        <p:attrNameLst>
                                          <p:attrName>ppt_h</p:attrName>
                                        </p:attrNameLst>
                                      </p:cBhvr>
                                      <p:tavLst>
                                        <p:tav tm="0">
                                          <p:val>
                                            <p:strVal val="ppt_h"/>
                                          </p:val>
                                        </p:tav>
                                        <p:tav tm="100000">
                                          <p:val>
                                            <p:fltVal val="0"/>
                                          </p:val>
                                        </p:tav>
                                      </p:tavLst>
                                    </p:anim>
                                    <p:animEffect transition="out" filter="fade">
                                      <p:cBhvr>
                                        <p:cTn id="686" dur="600"/>
                                        <p:tgtEl>
                                          <p:spTgt spid="1079"/>
                                        </p:tgtEl>
                                      </p:cBhvr>
                                    </p:animEffect>
                                    <p:set>
                                      <p:cBhvr>
                                        <p:cTn id="687" dur="1" fill="hold">
                                          <p:stCondLst>
                                            <p:cond delay="599"/>
                                          </p:stCondLst>
                                        </p:cTn>
                                        <p:tgtEl>
                                          <p:spTgt spid="1079"/>
                                        </p:tgtEl>
                                        <p:attrNameLst>
                                          <p:attrName>style.visibility</p:attrName>
                                        </p:attrNameLst>
                                      </p:cBhvr>
                                      <p:to>
                                        <p:strVal val="hidden"/>
                                      </p:to>
                                    </p:set>
                                  </p:childTnLst>
                                </p:cTn>
                              </p:par>
                              <p:par>
                                <p:cTn id="688" presetID="53" presetClass="exit" presetSubtype="32" fill="hold" grpId="0" nodeType="withEffect">
                                  <p:stCondLst>
                                    <p:cond delay="1600"/>
                                  </p:stCondLst>
                                  <p:childTnLst>
                                    <p:anim calcmode="lin" valueType="num">
                                      <p:cBhvr>
                                        <p:cTn id="689" dur="600"/>
                                        <p:tgtEl>
                                          <p:spTgt spid="1054"/>
                                        </p:tgtEl>
                                        <p:attrNameLst>
                                          <p:attrName>ppt_w</p:attrName>
                                        </p:attrNameLst>
                                      </p:cBhvr>
                                      <p:tavLst>
                                        <p:tav tm="0">
                                          <p:val>
                                            <p:strVal val="ppt_w"/>
                                          </p:val>
                                        </p:tav>
                                        <p:tav tm="100000">
                                          <p:val>
                                            <p:fltVal val="0"/>
                                          </p:val>
                                        </p:tav>
                                      </p:tavLst>
                                    </p:anim>
                                    <p:anim calcmode="lin" valueType="num">
                                      <p:cBhvr>
                                        <p:cTn id="690" dur="600"/>
                                        <p:tgtEl>
                                          <p:spTgt spid="1054"/>
                                        </p:tgtEl>
                                        <p:attrNameLst>
                                          <p:attrName>ppt_h</p:attrName>
                                        </p:attrNameLst>
                                      </p:cBhvr>
                                      <p:tavLst>
                                        <p:tav tm="0">
                                          <p:val>
                                            <p:strVal val="ppt_h"/>
                                          </p:val>
                                        </p:tav>
                                        <p:tav tm="100000">
                                          <p:val>
                                            <p:fltVal val="0"/>
                                          </p:val>
                                        </p:tav>
                                      </p:tavLst>
                                    </p:anim>
                                    <p:animEffect transition="out" filter="fade">
                                      <p:cBhvr>
                                        <p:cTn id="691" dur="600"/>
                                        <p:tgtEl>
                                          <p:spTgt spid="1054"/>
                                        </p:tgtEl>
                                      </p:cBhvr>
                                    </p:animEffect>
                                    <p:set>
                                      <p:cBhvr>
                                        <p:cTn id="692" dur="1" fill="hold">
                                          <p:stCondLst>
                                            <p:cond delay="599"/>
                                          </p:stCondLst>
                                        </p:cTn>
                                        <p:tgtEl>
                                          <p:spTgt spid="1054"/>
                                        </p:tgtEl>
                                        <p:attrNameLst>
                                          <p:attrName>style.visibility</p:attrName>
                                        </p:attrNameLst>
                                      </p:cBhvr>
                                      <p:to>
                                        <p:strVal val="hidden"/>
                                      </p:to>
                                    </p:set>
                                  </p:childTnLst>
                                </p:cTn>
                              </p:par>
                              <p:par>
                                <p:cTn id="693" presetID="53" presetClass="exit" presetSubtype="32" fill="hold" grpId="0" nodeType="withEffect">
                                  <p:stCondLst>
                                    <p:cond delay="1600"/>
                                  </p:stCondLst>
                                  <p:childTnLst>
                                    <p:anim calcmode="lin" valueType="num">
                                      <p:cBhvr>
                                        <p:cTn id="694" dur="600"/>
                                        <p:tgtEl>
                                          <p:spTgt spid="1084"/>
                                        </p:tgtEl>
                                        <p:attrNameLst>
                                          <p:attrName>ppt_w</p:attrName>
                                        </p:attrNameLst>
                                      </p:cBhvr>
                                      <p:tavLst>
                                        <p:tav tm="0">
                                          <p:val>
                                            <p:strVal val="ppt_w"/>
                                          </p:val>
                                        </p:tav>
                                        <p:tav tm="100000">
                                          <p:val>
                                            <p:fltVal val="0"/>
                                          </p:val>
                                        </p:tav>
                                      </p:tavLst>
                                    </p:anim>
                                    <p:anim calcmode="lin" valueType="num">
                                      <p:cBhvr>
                                        <p:cTn id="695" dur="600"/>
                                        <p:tgtEl>
                                          <p:spTgt spid="1084"/>
                                        </p:tgtEl>
                                        <p:attrNameLst>
                                          <p:attrName>ppt_h</p:attrName>
                                        </p:attrNameLst>
                                      </p:cBhvr>
                                      <p:tavLst>
                                        <p:tav tm="0">
                                          <p:val>
                                            <p:strVal val="ppt_h"/>
                                          </p:val>
                                        </p:tav>
                                        <p:tav tm="100000">
                                          <p:val>
                                            <p:fltVal val="0"/>
                                          </p:val>
                                        </p:tav>
                                      </p:tavLst>
                                    </p:anim>
                                    <p:animEffect transition="out" filter="fade">
                                      <p:cBhvr>
                                        <p:cTn id="696" dur="600"/>
                                        <p:tgtEl>
                                          <p:spTgt spid="1084"/>
                                        </p:tgtEl>
                                      </p:cBhvr>
                                    </p:animEffect>
                                    <p:set>
                                      <p:cBhvr>
                                        <p:cTn id="697" dur="1" fill="hold">
                                          <p:stCondLst>
                                            <p:cond delay="599"/>
                                          </p:stCondLst>
                                        </p:cTn>
                                        <p:tgtEl>
                                          <p:spTgt spid="1084"/>
                                        </p:tgtEl>
                                        <p:attrNameLst>
                                          <p:attrName>style.visibility</p:attrName>
                                        </p:attrNameLst>
                                      </p:cBhvr>
                                      <p:to>
                                        <p:strVal val="hidden"/>
                                      </p:to>
                                    </p:set>
                                  </p:childTnLst>
                                </p:cTn>
                              </p:par>
                              <p:par>
                                <p:cTn id="698" presetID="53" presetClass="exit" presetSubtype="32" fill="hold" grpId="0" nodeType="withEffect">
                                  <p:stCondLst>
                                    <p:cond delay="1800"/>
                                  </p:stCondLst>
                                  <p:childTnLst>
                                    <p:anim calcmode="lin" valueType="num">
                                      <p:cBhvr>
                                        <p:cTn id="699" dur="600"/>
                                        <p:tgtEl>
                                          <p:spTgt spid="1076"/>
                                        </p:tgtEl>
                                        <p:attrNameLst>
                                          <p:attrName>ppt_w</p:attrName>
                                        </p:attrNameLst>
                                      </p:cBhvr>
                                      <p:tavLst>
                                        <p:tav tm="0">
                                          <p:val>
                                            <p:strVal val="ppt_w"/>
                                          </p:val>
                                        </p:tav>
                                        <p:tav tm="100000">
                                          <p:val>
                                            <p:fltVal val="0"/>
                                          </p:val>
                                        </p:tav>
                                      </p:tavLst>
                                    </p:anim>
                                    <p:anim calcmode="lin" valueType="num">
                                      <p:cBhvr>
                                        <p:cTn id="700" dur="600"/>
                                        <p:tgtEl>
                                          <p:spTgt spid="1076"/>
                                        </p:tgtEl>
                                        <p:attrNameLst>
                                          <p:attrName>ppt_h</p:attrName>
                                        </p:attrNameLst>
                                      </p:cBhvr>
                                      <p:tavLst>
                                        <p:tav tm="0">
                                          <p:val>
                                            <p:strVal val="ppt_h"/>
                                          </p:val>
                                        </p:tav>
                                        <p:tav tm="100000">
                                          <p:val>
                                            <p:fltVal val="0"/>
                                          </p:val>
                                        </p:tav>
                                      </p:tavLst>
                                    </p:anim>
                                    <p:animEffect transition="out" filter="fade">
                                      <p:cBhvr>
                                        <p:cTn id="701" dur="600"/>
                                        <p:tgtEl>
                                          <p:spTgt spid="1076"/>
                                        </p:tgtEl>
                                      </p:cBhvr>
                                    </p:animEffect>
                                    <p:set>
                                      <p:cBhvr>
                                        <p:cTn id="702" dur="1" fill="hold">
                                          <p:stCondLst>
                                            <p:cond delay="599"/>
                                          </p:stCondLst>
                                        </p:cTn>
                                        <p:tgtEl>
                                          <p:spTgt spid="1076"/>
                                        </p:tgtEl>
                                        <p:attrNameLst>
                                          <p:attrName>style.visibility</p:attrName>
                                        </p:attrNameLst>
                                      </p:cBhvr>
                                      <p:to>
                                        <p:strVal val="hidden"/>
                                      </p:to>
                                    </p:set>
                                  </p:childTnLst>
                                </p:cTn>
                              </p:par>
                              <p:par>
                                <p:cTn id="703" presetID="53" presetClass="exit" presetSubtype="32" fill="hold" grpId="0" nodeType="withEffect">
                                  <p:stCondLst>
                                    <p:cond delay="1800"/>
                                  </p:stCondLst>
                                  <p:childTnLst>
                                    <p:anim calcmode="lin" valueType="num">
                                      <p:cBhvr>
                                        <p:cTn id="704" dur="600"/>
                                        <p:tgtEl>
                                          <p:spTgt spid="1078"/>
                                        </p:tgtEl>
                                        <p:attrNameLst>
                                          <p:attrName>ppt_w</p:attrName>
                                        </p:attrNameLst>
                                      </p:cBhvr>
                                      <p:tavLst>
                                        <p:tav tm="0">
                                          <p:val>
                                            <p:strVal val="ppt_w"/>
                                          </p:val>
                                        </p:tav>
                                        <p:tav tm="100000">
                                          <p:val>
                                            <p:fltVal val="0"/>
                                          </p:val>
                                        </p:tav>
                                      </p:tavLst>
                                    </p:anim>
                                    <p:anim calcmode="lin" valueType="num">
                                      <p:cBhvr>
                                        <p:cTn id="705" dur="600"/>
                                        <p:tgtEl>
                                          <p:spTgt spid="1078"/>
                                        </p:tgtEl>
                                        <p:attrNameLst>
                                          <p:attrName>ppt_h</p:attrName>
                                        </p:attrNameLst>
                                      </p:cBhvr>
                                      <p:tavLst>
                                        <p:tav tm="0">
                                          <p:val>
                                            <p:strVal val="ppt_h"/>
                                          </p:val>
                                        </p:tav>
                                        <p:tav tm="100000">
                                          <p:val>
                                            <p:fltVal val="0"/>
                                          </p:val>
                                        </p:tav>
                                      </p:tavLst>
                                    </p:anim>
                                    <p:animEffect transition="out" filter="fade">
                                      <p:cBhvr>
                                        <p:cTn id="706" dur="600"/>
                                        <p:tgtEl>
                                          <p:spTgt spid="1078"/>
                                        </p:tgtEl>
                                      </p:cBhvr>
                                    </p:animEffect>
                                    <p:set>
                                      <p:cBhvr>
                                        <p:cTn id="707" dur="1" fill="hold">
                                          <p:stCondLst>
                                            <p:cond delay="599"/>
                                          </p:stCondLst>
                                        </p:cTn>
                                        <p:tgtEl>
                                          <p:spTgt spid="1078"/>
                                        </p:tgtEl>
                                        <p:attrNameLst>
                                          <p:attrName>style.visibility</p:attrName>
                                        </p:attrNameLst>
                                      </p:cBhvr>
                                      <p:to>
                                        <p:strVal val="hidden"/>
                                      </p:to>
                                    </p:set>
                                  </p:childTnLst>
                                </p:cTn>
                              </p:par>
                              <p:par>
                                <p:cTn id="708" presetID="53" presetClass="exit" presetSubtype="32" fill="hold" grpId="0" nodeType="withEffect">
                                  <p:stCondLst>
                                    <p:cond delay="1800"/>
                                  </p:stCondLst>
                                  <p:childTnLst>
                                    <p:anim calcmode="lin" valueType="num">
                                      <p:cBhvr>
                                        <p:cTn id="709" dur="600"/>
                                        <p:tgtEl>
                                          <p:spTgt spid="1070"/>
                                        </p:tgtEl>
                                        <p:attrNameLst>
                                          <p:attrName>ppt_w</p:attrName>
                                        </p:attrNameLst>
                                      </p:cBhvr>
                                      <p:tavLst>
                                        <p:tav tm="0">
                                          <p:val>
                                            <p:strVal val="ppt_w"/>
                                          </p:val>
                                        </p:tav>
                                        <p:tav tm="100000">
                                          <p:val>
                                            <p:fltVal val="0"/>
                                          </p:val>
                                        </p:tav>
                                      </p:tavLst>
                                    </p:anim>
                                    <p:anim calcmode="lin" valueType="num">
                                      <p:cBhvr>
                                        <p:cTn id="710" dur="600"/>
                                        <p:tgtEl>
                                          <p:spTgt spid="1070"/>
                                        </p:tgtEl>
                                        <p:attrNameLst>
                                          <p:attrName>ppt_h</p:attrName>
                                        </p:attrNameLst>
                                      </p:cBhvr>
                                      <p:tavLst>
                                        <p:tav tm="0">
                                          <p:val>
                                            <p:strVal val="ppt_h"/>
                                          </p:val>
                                        </p:tav>
                                        <p:tav tm="100000">
                                          <p:val>
                                            <p:fltVal val="0"/>
                                          </p:val>
                                        </p:tav>
                                      </p:tavLst>
                                    </p:anim>
                                    <p:animEffect transition="out" filter="fade">
                                      <p:cBhvr>
                                        <p:cTn id="711" dur="600"/>
                                        <p:tgtEl>
                                          <p:spTgt spid="1070"/>
                                        </p:tgtEl>
                                      </p:cBhvr>
                                    </p:animEffect>
                                    <p:set>
                                      <p:cBhvr>
                                        <p:cTn id="712" dur="1" fill="hold">
                                          <p:stCondLst>
                                            <p:cond delay="599"/>
                                          </p:stCondLst>
                                        </p:cTn>
                                        <p:tgtEl>
                                          <p:spTgt spid="1070"/>
                                        </p:tgtEl>
                                        <p:attrNameLst>
                                          <p:attrName>style.visibility</p:attrName>
                                        </p:attrNameLst>
                                      </p:cBhvr>
                                      <p:to>
                                        <p:strVal val="hidden"/>
                                      </p:to>
                                    </p:set>
                                  </p:childTnLst>
                                </p:cTn>
                              </p:par>
                              <p:par>
                                <p:cTn id="713" presetID="53" presetClass="exit" presetSubtype="32" fill="hold" grpId="0" nodeType="withEffect">
                                  <p:stCondLst>
                                    <p:cond delay="1800"/>
                                  </p:stCondLst>
                                  <p:childTnLst>
                                    <p:anim calcmode="lin" valueType="num">
                                      <p:cBhvr>
                                        <p:cTn id="714" dur="600"/>
                                        <p:tgtEl>
                                          <p:spTgt spid="1067"/>
                                        </p:tgtEl>
                                        <p:attrNameLst>
                                          <p:attrName>ppt_w</p:attrName>
                                        </p:attrNameLst>
                                      </p:cBhvr>
                                      <p:tavLst>
                                        <p:tav tm="0">
                                          <p:val>
                                            <p:strVal val="ppt_w"/>
                                          </p:val>
                                        </p:tav>
                                        <p:tav tm="100000">
                                          <p:val>
                                            <p:fltVal val="0"/>
                                          </p:val>
                                        </p:tav>
                                      </p:tavLst>
                                    </p:anim>
                                    <p:anim calcmode="lin" valueType="num">
                                      <p:cBhvr>
                                        <p:cTn id="715" dur="600"/>
                                        <p:tgtEl>
                                          <p:spTgt spid="1067"/>
                                        </p:tgtEl>
                                        <p:attrNameLst>
                                          <p:attrName>ppt_h</p:attrName>
                                        </p:attrNameLst>
                                      </p:cBhvr>
                                      <p:tavLst>
                                        <p:tav tm="0">
                                          <p:val>
                                            <p:strVal val="ppt_h"/>
                                          </p:val>
                                        </p:tav>
                                        <p:tav tm="100000">
                                          <p:val>
                                            <p:fltVal val="0"/>
                                          </p:val>
                                        </p:tav>
                                      </p:tavLst>
                                    </p:anim>
                                    <p:animEffect transition="out" filter="fade">
                                      <p:cBhvr>
                                        <p:cTn id="716" dur="600"/>
                                        <p:tgtEl>
                                          <p:spTgt spid="1067"/>
                                        </p:tgtEl>
                                      </p:cBhvr>
                                    </p:animEffect>
                                    <p:set>
                                      <p:cBhvr>
                                        <p:cTn id="717" dur="1" fill="hold">
                                          <p:stCondLst>
                                            <p:cond delay="599"/>
                                          </p:stCondLst>
                                        </p:cTn>
                                        <p:tgtEl>
                                          <p:spTgt spid="1067"/>
                                        </p:tgtEl>
                                        <p:attrNameLst>
                                          <p:attrName>style.visibility</p:attrName>
                                        </p:attrNameLst>
                                      </p:cBhvr>
                                      <p:to>
                                        <p:strVal val="hidden"/>
                                      </p:to>
                                    </p:set>
                                  </p:childTnLst>
                                </p:cTn>
                              </p:par>
                              <p:par>
                                <p:cTn id="718" presetID="53" presetClass="exit" presetSubtype="32" fill="hold" grpId="0" nodeType="withEffect">
                                  <p:stCondLst>
                                    <p:cond delay="1800"/>
                                  </p:stCondLst>
                                  <p:childTnLst>
                                    <p:anim calcmode="lin" valueType="num">
                                      <p:cBhvr>
                                        <p:cTn id="719" dur="600"/>
                                        <p:tgtEl>
                                          <p:spTgt spid="1062"/>
                                        </p:tgtEl>
                                        <p:attrNameLst>
                                          <p:attrName>ppt_w</p:attrName>
                                        </p:attrNameLst>
                                      </p:cBhvr>
                                      <p:tavLst>
                                        <p:tav tm="0">
                                          <p:val>
                                            <p:strVal val="ppt_w"/>
                                          </p:val>
                                        </p:tav>
                                        <p:tav tm="100000">
                                          <p:val>
                                            <p:fltVal val="0"/>
                                          </p:val>
                                        </p:tav>
                                      </p:tavLst>
                                    </p:anim>
                                    <p:anim calcmode="lin" valueType="num">
                                      <p:cBhvr>
                                        <p:cTn id="720" dur="600"/>
                                        <p:tgtEl>
                                          <p:spTgt spid="1062"/>
                                        </p:tgtEl>
                                        <p:attrNameLst>
                                          <p:attrName>ppt_h</p:attrName>
                                        </p:attrNameLst>
                                      </p:cBhvr>
                                      <p:tavLst>
                                        <p:tav tm="0">
                                          <p:val>
                                            <p:strVal val="ppt_h"/>
                                          </p:val>
                                        </p:tav>
                                        <p:tav tm="100000">
                                          <p:val>
                                            <p:fltVal val="0"/>
                                          </p:val>
                                        </p:tav>
                                      </p:tavLst>
                                    </p:anim>
                                    <p:animEffect transition="out" filter="fade">
                                      <p:cBhvr>
                                        <p:cTn id="721" dur="600"/>
                                        <p:tgtEl>
                                          <p:spTgt spid="1062"/>
                                        </p:tgtEl>
                                      </p:cBhvr>
                                    </p:animEffect>
                                    <p:set>
                                      <p:cBhvr>
                                        <p:cTn id="722" dur="1" fill="hold">
                                          <p:stCondLst>
                                            <p:cond delay="599"/>
                                          </p:stCondLst>
                                        </p:cTn>
                                        <p:tgtEl>
                                          <p:spTgt spid="1062"/>
                                        </p:tgtEl>
                                        <p:attrNameLst>
                                          <p:attrName>style.visibility</p:attrName>
                                        </p:attrNameLst>
                                      </p:cBhvr>
                                      <p:to>
                                        <p:strVal val="hidden"/>
                                      </p:to>
                                    </p:set>
                                  </p:childTnLst>
                                </p:cTn>
                              </p:par>
                              <p:par>
                                <p:cTn id="723" presetID="53" presetClass="exit" presetSubtype="32" fill="hold" grpId="0" nodeType="withEffect">
                                  <p:stCondLst>
                                    <p:cond delay="1800"/>
                                  </p:stCondLst>
                                  <p:childTnLst>
                                    <p:anim calcmode="lin" valueType="num">
                                      <p:cBhvr>
                                        <p:cTn id="724" dur="600"/>
                                        <p:tgtEl>
                                          <p:spTgt spid="1063"/>
                                        </p:tgtEl>
                                        <p:attrNameLst>
                                          <p:attrName>ppt_w</p:attrName>
                                        </p:attrNameLst>
                                      </p:cBhvr>
                                      <p:tavLst>
                                        <p:tav tm="0">
                                          <p:val>
                                            <p:strVal val="ppt_w"/>
                                          </p:val>
                                        </p:tav>
                                        <p:tav tm="100000">
                                          <p:val>
                                            <p:fltVal val="0"/>
                                          </p:val>
                                        </p:tav>
                                      </p:tavLst>
                                    </p:anim>
                                    <p:anim calcmode="lin" valueType="num">
                                      <p:cBhvr>
                                        <p:cTn id="725" dur="600"/>
                                        <p:tgtEl>
                                          <p:spTgt spid="1063"/>
                                        </p:tgtEl>
                                        <p:attrNameLst>
                                          <p:attrName>ppt_h</p:attrName>
                                        </p:attrNameLst>
                                      </p:cBhvr>
                                      <p:tavLst>
                                        <p:tav tm="0">
                                          <p:val>
                                            <p:strVal val="ppt_h"/>
                                          </p:val>
                                        </p:tav>
                                        <p:tav tm="100000">
                                          <p:val>
                                            <p:fltVal val="0"/>
                                          </p:val>
                                        </p:tav>
                                      </p:tavLst>
                                    </p:anim>
                                    <p:animEffect transition="out" filter="fade">
                                      <p:cBhvr>
                                        <p:cTn id="726" dur="600"/>
                                        <p:tgtEl>
                                          <p:spTgt spid="1063"/>
                                        </p:tgtEl>
                                      </p:cBhvr>
                                    </p:animEffect>
                                    <p:set>
                                      <p:cBhvr>
                                        <p:cTn id="727" dur="1" fill="hold">
                                          <p:stCondLst>
                                            <p:cond delay="599"/>
                                          </p:stCondLst>
                                        </p:cTn>
                                        <p:tgtEl>
                                          <p:spTgt spid="1063"/>
                                        </p:tgtEl>
                                        <p:attrNameLst>
                                          <p:attrName>style.visibility</p:attrName>
                                        </p:attrNameLst>
                                      </p:cBhvr>
                                      <p:to>
                                        <p:strVal val="hidden"/>
                                      </p:to>
                                    </p:set>
                                  </p:childTnLst>
                                </p:cTn>
                              </p:par>
                              <p:par>
                                <p:cTn id="728" presetID="53" presetClass="exit" presetSubtype="32" fill="hold" grpId="0" nodeType="withEffect">
                                  <p:stCondLst>
                                    <p:cond delay="1800"/>
                                  </p:stCondLst>
                                  <p:childTnLst>
                                    <p:anim calcmode="lin" valueType="num">
                                      <p:cBhvr>
                                        <p:cTn id="729" dur="600"/>
                                        <p:tgtEl>
                                          <p:spTgt spid="990"/>
                                        </p:tgtEl>
                                        <p:attrNameLst>
                                          <p:attrName>ppt_w</p:attrName>
                                        </p:attrNameLst>
                                      </p:cBhvr>
                                      <p:tavLst>
                                        <p:tav tm="0">
                                          <p:val>
                                            <p:strVal val="ppt_w"/>
                                          </p:val>
                                        </p:tav>
                                        <p:tav tm="100000">
                                          <p:val>
                                            <p:fltVal val="0"/>
                                          </p:val>
                                        </p:tav>
                                      </p:tavLst>
                                    </p:anim>
                                    <p:anim calcmode="lin" valueType="num">
                                      <p:cBhvr>
                                        <p:cTn id="730" dur="600"/>
                                        <p:tgtEl>
                                          <p:spTgt spid="990"/>
                                        </p:tgtEl>
                                        <p:attrNameLst>
                                          <p:attrName>ppt_h</p:attrName>
                                        </p:attrNameLst>
                                      </p:cBhvr>
                                      <p:tavLst>
                                        <p:tav tm="0">
                                          <p:val>
                                            <p:strVal val="ppt_h"/>
                                          </p:val>
                                        </p:tav>
                                        <p:tav tm="100000">
                                          <p:val>
                                            <p:fltVal val="0"/>
                                          </p:val>
                                        </p:tav>
                                      </p:tavLst>
                                    </p:anim>
                                    <p:animEffect transition="out" filter="fade">
                                      <p:cBhvr>
                                        <p:cTn id="731" dur="600"/>
                                        <p:tgtEl>
                                          <p:spTgt spid="990"/>
                                        </p:tgtEl>
                                      </p:cBhvr>
                                    </p:animEffect>
                                    <p:set>
                                      <p:cBhvr>
                                        <p:cTn id="732" dur="1" fill="hold">
                                          <p:stCondLst>
                                            <p:cond delay="599"/>
                                          </p:stCondLst>
                                        </p:cTn>
                                        <p:tgtEl>
                                          <p:spTgt spid="990"/>
                                        </p:tgtEl>
                                        <p:attrNameLst>
                                          <p:attrName>style.visibility</p:attrName>
                                        </p:attrNameLst>
                                      </p:cBhvr>
                                      <p:to>
                                        <p:strVal val="hidden"/>
                                      </p:to>
                                    </p:set>
                                  </p:childTnLst>
                                </p:cTn>
                              </p:par>
                              <p:par>
                                <p:cTn id="733" presetID="53" presetClass="exit" presetSubtype="32" fill="hold" grpId="0" nodeType="withEffect">
                                  <p:stCondLst>
                                    <p:cond delay="1800"/>
                                  </p:stCondLst>
                                  <p:childTnLst>
                                    <p:anim calcmode="lin" valueType="num">
                                      <p:cBhvr>
                                        <p:cTn id="734" dur="600"/>
                                        <p:tgtEl>
                                          <p:spTgt spid="991"/>
                                        </p:tgtEl>
                                        <p:attrNameLst>
                                          <p:attrName>ppt_w</p:attrName>
                                        </p:attrNameLst>
                                      </p:cBhvr>
                                      <p:tavLst>
                                        <p:tav tm="0">
                                          <p:val>
                                            <p:strVal val="ppt_w"/>
                                          </p:val>
                                        </p:tav>
                                        <p:tav tm="100000">
                                          <p:val>
                                            <p:fltVal val="0"/>
                                          </p:val>
                                        </p:tav>
                                      </p:tavLst>
                                    </p:anim>
                                    <p:anim calcmode="lin" valueType="num">
                                      <p:cBhvr>
                                        <p:cTn id="735" dur="600"/>
                                        <p:tgtEl>
                                          <p:spTgt spid="991"/>
                                        </p:tgtEl>
                                        <p:attrNameLst>
                                          <p:attrName>ppt_h</p:attrName>
                                        </p:attrNameLst>
                                      </p:cBhvr>
                                      <p:tavLst>
                                        <p:tav tm="0">
                                          <p:val>
                                            <p:strVal val="ppt_h"/>
                                          </p:val>
                                        </p:tav>
                                        <p:tav tm="100000">
                                          <p:val>
                                            <p:fltVal val="0"/>
                                          </p:val>
                                        </p:tav>
                                      </p:tavLst>
                                    </p:anim>
                                    <p:animEffect transition="out" filter="fade">
                                      <p:cBhvr>
                                        <p:cTn id="736" dur="600"/>
                                        <p:tgtEl>
                                          <p:spTgt spid="991"/>
                                        </p:tgtEl>
                                      </p:cBhvr>
                                    </p:animEffect>
                                    <p:set>
                                      <p:cBhvr>
                                        <p:cTn id="737" dur="1" fill="hold">
                                          <p:stCondLst>
                                            <p:cond delay="599"/>
                                          </p:stCondLst>
                                        </p:cTn>
                                        <p:tgtEl>
                                          <p:spTgt spid="991"/>
                                        </p:tgtEl>
                                        <p:attrNameLst>
                                          <p:attrName>style.visibility</p:attrName>
                                        </p:attrNameLst>
                                      </p:cBhvr>
                                      <p:to>
                                        <p:strVal val="hidden"/>
                                      </p:to>
                                    </p:set>
                                  </p:childTnLst>
                                </p:cTn>
                              </p:par>
                              <p:par>
                                <p:cTn id="738" presetID="53" presetClass="exit" presetSubtype="32" fill="hold" grpId="0" nodeType="withEffect">
                                  <p:stCondLst>
                                    <p:cond delay="1800"/>
                                  </p:stCondLst>
                                  <p:childTnLst>
                                    <p:anim calcmode="lin" valueType="num">
                                      <p:cBhvr>
                                        <p:cTn id="739" dur="600"/>
                                        <p:tgtEl>
                                          <p:spTgt spid="1000"/>
                                        </p:tgtEl>
                                        <p:attrNameLst>
                                          <p:attrName>ppt_w</p:attrName>
                                        </p:attrNameLst>
                                      </p:cBhvr>
                                      <p:tavLst>
                                        <p:tav tm="0">
                                          <p:val>
                                            <p:strVal val="ppt_w"/>
                                          </p:val>
                                        </p:tav>
                                        <p:tav tm="100000">
                                          <p:val>
                                            <p:fltVal val="0"/>
                                          </p:val>
                                        </p:tav>
                                      </p:tavLst>
                                    </p:anim>
                                    <p:anim calcmode="lin" valueType="num">
                                      <p:cBhvr>
                                        <p:cTn id="740" dur="600"/>
                                        <p:tgtEl>
                                          <p:spTgt spid="1000"/>
                                        </p:tgtEl>
                                        <p:attrNameLst>
                                          <p:attrName>ppt_h</p:attrName>
                                        </p:attrNameLst>
                                      </p:cBhvr>
                                      <p:tavLst>
                                        <p:tav tm="0">
                                          <p:val>
                                            <p:strVal val="ppt_h"/>
                                          </p:val>
                                        </p:tav>
                                        <p:tav tm="100000">
                                          <p:val>
                                            <p:fltVal val="0"/>
                                          </p:val>
                                        </p:tav>
                                      </p:tavLst>
                                    </p:anim>
                                    <p:animEffect transition="out" filter="fade">
                                      <p:cBhvr>
                                        <p:cTn id="741" dur="600"/>
                                        <p:tgtEl>
                                          <p:spTgt spid="1000"/>
                                        </p:tgtEl>
                                      </p:cBhvr>
                                    </p:animEffect>
                                    <p:set>
                                      <p:cBhvr>
                                        <p:cTn id="742" dur="1" fill="hold">
                                          <p:stCondLst>
                                            <p:cond delay="599"/>
                                          </p:stCondLst>
                                        </p:cTn>
                                        <p:tgtEl>
                                          <p:spTgt spid="1000"/>
                                        </p:tgtEl>
                                        <p:attrNameLst>
                                          <p:attrName>style.visibility</p:attrName>
                                        </p:attrNameLst>
                                      </p:cBhvr>
                                      <p:to>
                                        <p:strVal val="hidden"/>
                                      </p:to>
                                    </p:set>
                                  </p:childTnLst>
                                </p:cTn>
                              </p:par>
                              <p:par>
                                <p:cTn id="743" presetID="53" presetClass="exit" presetSubtype="32" fill="hold" grpId="0" nodeType="withEffect">
                                  <p:stCondLst>
                                    <p:cond delay="1800"/>
                                  </p:stCondLst>
                                  <p:childTnLst>
                                    <p:anim calcmode="lin" valueType="num">
                                      <p:cBhvr>
                                        <p:cTn id="744" dur="600"/>
                                        <p:tgtEl>
                                          <p:spTgt spid="996"/>
                                        </p:tgtEl>
                                        <p:attrNameLst>
                                          <p:attrName>ppt_w</p:attrName>
                                        </p:attrNameLst>
                                      </p:cBhvr>
                                      <p:tavLst>
                                        <p:tav tm="0">
                                          <p:val>
                                            <p:strVal val="ppt_w"/>
                                          </p:val>
                                        </p:tav>
                                        <p:tav tm="100000">
                                          <p:val>
                                            <p:fltVal val="0"/>
                                          </p:val>
                                        </p:tav>
                                      </p:tavLst>
                                    </p:anim>
                                    <p:anim calcmode="lin" valueType="num">
                                      <p:cBhvr>
                                        <p:cTn id="745" dur="600"/>
                                        <p:tgtEl>
                                          <p:spTgt spid="996"/>
                                        </p:tgtEl>
                                        <p:attrNameLst>
                                          <p:attrName>ppt_h</p:attrName>
                                        </p:attrNameLst>
                                      </p:cBhvr>
                                      <p:tavLst>
                                        <p:tav tm="0">
                                          <p:val>
                                            <p:strVal val="ppt_h"/>
                                          </p:val>
                                        </p:tav>
                                        <p:tav tm="100000">
                                          <p:val>
                                            <p:fltVal val="0"/>
                                          </p:val>
                                        </p:tav>
                                      </p:tavLst>
                                    </p:anim>
                                    <p:animEffect transition="out" filter="fade">
                                      <p:cBhvr>
                                        <p:cTn id="746" dur="600"/>
                                        <p:tgtEl>
                                          <p:spTgt spid="996"/>
                                        </p:tgtEl>
                                      </p:cBhvr>
                                    </p:animEffect>
                                    <p:set>
                                      <p:cBhvr>
                                        <p:cTn id="747" dur="1" fill="hold">
                                          <p:stCondLst>
                                            <p:cond delay="599"/>
                                          </p:stCondLst>
                                        </p:cTn>
                                        <p:tgtEl>
                                          <p:spTgt spid="996"/>
                                        </p:tgtEl>
                                        <p:attrNameLst>
                                          <p:attrName>style.visibility</p:attrName>
                                        </p:attrNameLst>
                                      </p:cBhvr>
                                      <p:to>
                                        <p:strVal val="hidden"/>
                                      </p:to>
                                    </p:set>
                                  </p:childTnLst>
                                </p:cTn>
                              </p:par>
                              <p:par>
                                <p:cTn id="748" presetID="53" presetClass="exit" presetSubtype="32" fill="hold" grpId="0" nodeType="withEffect">
                                  <p:stCondLst>
                                    <p:cond delay="1800"/>
                                  </p:stCondLst>
                                  <p:childTnLst>
                                    <p:anim calcmode="lin" valueType="num">
                                      <p:cBhvr>
                                        <p:cTn id="749" dur="600"/>
                                        <p:tgtEl>
                                          <p:spTgt spid="999"/>
                                        </p:tgtEl>
                                        <p:attrNameLst>
                                          <p:attrName>ppt_w</p:attrName>
                                        </p:attrNameLst>
                                      </p:cBhvr>
                                      <p:tavLst>
                                        <p:tav tm="0">
                                          <p:val>
                                            <p:strVal val="ppt_w"/>
                                          </p:val>
                                        </p:tav>
                                        <p:tav tm="100000">
                                          <p:val>
                                            <p:fltVal val="0"/>
                                          </p:val>
                                        </p:tav>
                                      </p:tavLst>
                                    </p:anim>
                                    <p:anim calcmode="lin" valueType="num">
                                      <p:cBhvr>
                                        <p:cTn id="750" dur="600"/>
                                        <p:tgtEl>
                                          <p:spTgt spid="999"/>
                                        </p:tgtEl>
                                        <p:attrNameLst>
                                          <p:attrName>ppt_h</p:attrName>
                                        </p:attrNameLst>
                                      </p:cBhvr>
                                      <p:tavLst>
                                        <p:tav tm="0">
                                          <p:val>
                                            <p:strVal val="ppt_h"/>
                                          </p:val>
                                        </p:tav>
                                        <p:tav tm="100000">
                                          <p:val>
                                            <p:fltVal val="0"/>
                                          </p:val>
                                        </p:tav>
                                      </p:tavLst>
                                    </p:anim>
                                    <p:animEffect transition="out" filter="fade">
                                      <p:cBhvr>
                                        <p:cTn id="751" dur="600"/>
                                        <p:tgtEl>
                                          <p:spTgt spid="999"/>
                                        </p:tgtEl>
                                      </p:cBhvr>
                                    </p:animEffect>
                                    <p:set>
                                      <p:cBhvr>
                                        <p:cTn id="752" dur="1" fill="hold">
                                          <p:stCondLst>
                                            <p:cond delay="599"/>
                                          </p:stCondLst>
                                        </p:cTn>
                                        <p:tgtEl>
                                          <p:spTgt spid="999"/>
                                        </p:tgtEl>
                                        <p:attrNameLst>
                                          <p:attrName>style.visibility</p:attrName>
                                        </p:attrNameLst>
                                      </p:cBhvr>
                                      <p:to>
                                        <p:strVal val="hidden"/>
                                      </p:to>
                                    </p:set>
                                  </p:childTnLst>
                                </p:cTn>
                              </p:par>
                              <p:par>
                                <p:cTn id="753" presetID="53" presetClass="exit" presetSubtype="32" fill="hold" grpId="0" nodeType="withEffect">
                                  <p:stCondLst>
                                    <p:cond delay="1800"/>
                                  </p:stCondLst>
                                  <p:childTnLst>
                                    <p:anim calcmode="lin" valueType="num">
                                      <p:cBhvr>
                                        <p:cTn id="754" dur="600"/>
                                        <p:tgtEl>
                                          <p:spTgt spid="1022"/>
                                        </p:tgtEl>
                                        <p:attrNameLst>
                                          <p:attrName>ppt_w</p:attrName>
                                        </p:attrNameLst>
                                      </p:cBhvr>
                                      <p:tavLst>
                                        <p:tav tm="0">
                                          <p:val>
                                            <p:strVal val="ppt_w"/>
                                          </p:val>
                                        </p:tav>
                                        <p:tav tm="100000">
                                          <p:val>
                                            <p:fltVal val="0"/>
                                          </p:val>
                                        </p:tav>
                                      </p:tavLst>
                                    </p:anim>
                                    <p:anim calcmode="lin" valueType="num">
                                      <p:cBhvr>
                                        <p:cTn id="755" dur="600"/>
                                        <p:tgtEl>
                                          <p:spTgt spid="1022"/>
                                        </p:tgtEl>
                                        <p:attrNameLst>
                                          <p:attrName>ppt_h</p:attrName>
                                        </p:attrNameLst>
                                      </p:cBhvr>
                                      <p:tavLst>
                                        <p:tav tm="0">
                                          <p:val>
                                            <p:strVal val="ppt_h"/>
                                          </p:val>
                                        </p:tav>
                                        <p:tav tm="100000">
                                          <p:val>
                                            <p:fltVal val="0"/>
                                          </p:val>
                                        </p:tav>
                                      </p:tavLst>
                                    </p:anim>
                                    <p:animEffect transition="out" filter="fade">
                                      <p:cBhvr>
                                        <p:cTn id="756" dur="600"/>
                                        <p:tgtEl>
                                          <p:spTgt spid="1022"/>
                                        </p:tgtEl>
                                      </p:cBhvr>
                                    </p:animEffect>
                                    <p:set>
                                      <p:cBhvr>
                                        <p:cTn id="757" dur="1" fill="hold">
                                          <p:stCondLst>
                                            <p:cond delay="599"/>
                                          </p:stCondLst>
                                        </p:cTn>
                                        <p:tgtEl>
                                          <p:spTgt spid="1022"/>
                                        </p:tgtEl>
                                        <p:attrNameLst>
                                          <p:attrName>style.visibility</p:attrName>
                                        </p:attrNameLst>
                                      </p:cBhvr>
                                      <p:to>
                                        <p:strVal val="hidden"/>
                                      </p:to>
                                    </p:set>
                                  </p:childTnLst>
                                </p:cTn>
                              </p:par>
                              <p:par>
                                <p:cTn id="758" presetID="53" presetClass="exit" presetSubtype="32" fill="hold" grpId="0" nodeType="withEffect">
                                  <p:stCondLst>
                                    <p:cond delay="1800"/>
                                  </p:stCondLst>
                                  <p:childTnLst>
                                    <p:anim calcmode="lin" valueType="num">
                                      <p:cBhvr>
                                        <p:cTn id="759" dur="600"/>
                                        <p:tgtEl>
                                          <p:spTgt spid="1023"/>
                                        </p:tgtEl>
                                        <p:attrNameLst>
                                          <p:attrName>ppt_w</p:attrName>
                                        </p:attrNameLst>
                                      </p:cBhvr>
                                      <p:tavLst>
                                        <p:tav tm="0">
                                          <p:val>
                                            <p:strVal val="ppt_w"/>
                                          </p:val>
                                        </p:tav>
                                        <p:tav tm="100000">
                                          <p:val>
                                            <p:fltVal val="0"/>
                                          </p:val>
                                        </p:tav>
                                      </p:tavLst>
                                    </p:anim>
                                    <p:anim calcmode="lin" valueType="num">
                                      <p:cBhvr>
                                        <p:cTn id="760" dur="600"/>
                                        <p:tgtEl>
                                          <p:spTgt spid="1023"/>
                                        </p:tgtEl>
                                        <p:attrNameLst>
                                          <p:attrName>ppt_h</p:attrName>
                                        </p:attrNameLst>
                                      </p:cBhvr>
                                      <p:tavLst>
                                        <p:tav tm="0">
                                          <p:val>
                                            <p:strVal val="ppt_h"/>
                                          </p:val>
                                        </p:tav>
                                        <p:tav tm="100000">
                                          <p:val>
                                            <p:fltVal val="0"/>
                                          </p:val>
                                        </p:tav>
                                      </p:tavLst>
                                    </p:anim>
                                    <p:animEffect transition="out" filter="fade">
                                      <p:cBhvr>
                                        <p:cTn id="761" dur="600"/>
                                        <p:tgtEl>
                                          <p:spTgt spid="1023"/>
                                        </p:tgtEl>
                                      </p:cBhvr>
                                    </p:animEffect>
                                    <p:set>
                                      <p:cBhvr>
                                        <p:cTn id="762" dur="1" fill="hold">
                                          <p:stCondLst>
                                            <p:cond delay="599"/>
                                          </p:stCondLst>
                                        </p:cTn>
                                        <p:tgtEl>
                                          <p:spTgt spid="1023"/>
                                        </p:tgtEl>
                                        <p:attrNameLst>
                                          <p:attrName>style.visibility</p:attrName>
                                        </p:attrNameLst>
                                      </p:cBhvr>
                                      <p:to>
                                        <p:strVal val="hidden"/>
                                      </p:to>
                                    </p:set>
                                  </p:childTnLst>
                                </p:cTn>
                              </p:par>
                              <p:par>
                                <p:cTn id="763" presetID="53" presetClass="exit" presetSubtype="32" fill="hold" grpId="0" nodeType="withEffect">
                                  <p:stCondLst>
                                    <p:cond delay="1800"/>
                                  </p:stCondLst>
                                  <p:childTnLst>
                                    <p:anim calcmode="lin" valueType="num">
                                      <p:cBhvr>
                                        <p:cTn id="764" dur="600"/>
                                        <p:tgtEl>
                                          <p:spTgt spid="1028"/>
                                        </p:tgtEl>
                                        <p:attrNameLst>
                                          <p:attrName>ppt_w</p:attrName>
                                        </p:attrNameLst>
                                      </p:cBhvr>
                                      <p:tavLst>
                                        <p:tav tm="0">
                                          <p:val>
                                            <p:strVal val="ppt_w"/>
                                          </p:val>
                                        </p:tav>
                                        <p:tav tm="100000">
                                          <p:val>
                                            <p:fltVal val="0"/>
                                          </p:val>
                                        </p:tav>
                                      </p:tavLst>
                                    </p:anim>
                                    <p:anim calcmode="lin" valueType="num">
                                      <p:cBhvr>
                                        <p:cTn id="765" dur="600"/>
                                        <p:tgtEl>
                                          <p:spTgt spid="1028"/>
                                        </p:tgtEl>
                                        <p:attrNameLst>
                                          <p:attrName>ppt_h</p:attrName>
                                        </p:attrNameLst>
                                      </p:cBhvr>
                                      <p:tavLst>
                                        <p:tav tm="0">
                                          <p:val>
                                            <p:strVal val="ppt_h"/>
                                          </p:val>
                                        </p:tav>
                                        <p:tav tm="100000">
                                          <p:val>
                                            <p:fltVal val="0"/>
                                          </p:val>
                                        </p:tav>
                                      </p:tavLst>
                                    </p:anim>
                                    <p:animEffect transition="out" filter="fade">
                                      <p:cBhvr>
                                        <p:cTn id="766" dur="600"/>
                                        <p:tgtEl>
                                          <p:spTgt spid="1028"/>
                                        </p:tgtEl>
                                      </p:cBhvr>
                                    </p:animEffect>
                                    <p:set>
                                      <p:cBhvr>
                                        <p:cTn id="767" dur="1" fill="hold">
                                          <p:stCondLst>
                                            <p:cond delay="599"/>
                                          </p:stCondLst>
                                        </p:cTn>
                                        <p:tgtEl>
                                          <p:spTgt spid="1028"/>
                                        </p:tgtEl>
                                        <p:attrNameLst>
                                          <p:attrName>style.visibility</p:attrName>
                                        </p:attrNameLst>
                                      </p:cBhvr>
                                      <p:to>
                                        <p:strVal val="hidden"/>
                                      </p:to>
                                    </p:set>
                                  </p:childTnLst>
                                </p:cTn>
                              </p:par>
                              <p:par>
                                <p:cTn id="768" presetID="53" presetClass="exit" presetSubtype="32" fill="hold" grpId="0" nodeType="withEffect">
                                  <p:stCondLst>
                                    <p:cond delay="1800"/>
                                  </p:stCondLst>
                                  <p:childTnLst>
                                    <p:anim calcmode="lin" valueType="num">
                                      <p:cBhvr>
                                        <p:cTn id="769" dur="600"/>
                                        <p:tgtEl>
                                          <p:spTgt spid="1029"/>
                                        </p:tgtEl>
                                        <p:attrNameLst>
                                          <p:attrName>ppt_w</p:attrName>
                                        </p:attrNameLst>
                                      </p:cBhvr>
                                      <p:tavLst>
                                        <p:tav tm="0">
                                          <p:val>
                                            <p:strVal val="ppt_w"/>
                                          </p:val>
                                        </p:tav>
                                        <p:tav tm="100000">
                                          <p:val>
                                            <p:fltVal val="0"/>
                                          </p:val>
                                        </p:tav>
                                      </p:tavLst>
                                    </p:anim>
                                    <p:anim calcmode="lin" valueType="num">
                                      <p:cBhvr>
                                        <p:cTn id="770" dur="600"/>
                                        <p:tgtEl>
                                          <p:spTgt spid="1029"/>
                                        </p:tgtEl>
                                        <p:attrNameLst>
                                          <p:attrName>ppt_h</p:attrName>
                                        </p:attrNameLst>
                                      </p:cBhvr>
                                      <p:tavLst>
                                        <p:tav tm="0">
                                          <p:val>
                                            <p:strVal val="ppt_h"/>
                                          </p:val>
                                        </p:tav>
                                        <p:tav tm="100000">
                                          <p:val>
                                            <p:fltVal val="0"/>
                                          </p:val>
                                        </p:tav>
                                      </p:tavLst>
                                    </p:anim>
                                    <p:animEffect transition="out" filter="fade">
                                      <p:cBhvr>
                                        <p:cTn id="771" dur="600"/>
                                        <p:tgtEl>
                                          <p:spTgt spid="1029"/>
                                        </p:tgtEl>
                                      </p:cBhvr>
                                    </p:animEffect>
                                    <p:set>
                                      <p:cBhvr>
                                        <p:cTn id="772" dur="1" fill="hold">
                                          <p:stCondLst>
                                            <p:cond delay="599"/>
                                          </p:stCondLst>
                                        </p:cTn>
                                        <p:tgtEl>
                                          <p:spTgt spid="1029"/>
                                        </p:tgtEl>
                                        <p:attrNameLst>
                                          <p:attrName>style.visibility</p:attrName>
                                        </p:attrNameLst>
                                      </p:cBhvr>
                                      <p:to>
                                        <p:strVal val="hidden"/>
                                      </p:to>
                                    </p:set>
                                  </p:childTnLst>
                                </p:cTn>
                              </p:par>
                              <p:par>
                                <p:cTn id="773" presetID="53" presetClass="exit" presetSubtype="32" fill="hold" grpId="0" nodeType="withEffect">
                                  <p:stCondLst>
                                    <p:cond delay="1800"/>
                                  </p:stCondLst>
                                  <p:childTnLst>
                                    <p:anim calcmode="lin" valueType="num">
                                      <p:cBhvr>
                                        <p:cTn id="774" dur="600"/>
                                        <p:tgtEl>
                                          <p:spTgt spid="1012"/>
                                        </p:tgtEl>
                                        <p:attrNameLst>
                                          <p:attrName>ppt_w</p:attrName>
                                        </p:attrNameLst>
                                      </p:cBhvr>
                                      <p:tavLst>
                                        <p:tav tm="0">
                                          <p:val>
                                            <p:strVal val="ppt_w"/>
                                          </p:val>
                                        </p:tav>
                                        <p:tav tm="100000">
                                          <p:val>
                                            <p:fltVal val="0"/>
                                          </p:val>
                                        </p:tav>
                                      </p:tavLst>
                                    </p:anim>
                                    <p:anim calcmode="lin" valueType="num">
                                      <p:cBhvr>
                                        <p:cTn id="775" dur="600"/>
                                        <p:tgtEl>
                                          <p:spTgt spid="1012"/>
                                        </p:tgtEl>
                                        <p:attrNameLst>
                                          <p:attrName>ppt_h</p:attrName>
                                        </p:attrNameLst>
                                      </p:cBhvr>
                                      <p:tavLst>
                                        <p:tav tm="0">
                                          <p:val>
                                            <p:strVal val="ppt_h"/>
                                          </p:val>
                                        </p:tav>
                                        <p:tav tm="100000">
                                          <p:val>
                                            <p:fltVal val="0"/>
                                          </p:val>
                                        </p:tav>
                                      </p:tavLst>
                                    </p:anim>
                                    <p:animEffect transition="out" filter="fade">
                                      <p:cBhvr>
                                        <p:cTn id="776" dur="600"/>
                                        <p:tgtEl>
                                          <p:spTgt spid="1012"/>
                                        </p:tgtEl>
                                      </p:cBhvr>
                                    </p:animEffect>
                                    <p:set>
                                      <p:cBhvr>
                                        <p:cTn id="777" dur="1" fill="hold">
                                          <p:stCondLst>
                                            <p:cond delay="599"/>
                                          </p:stCondLst>
                                        </p:cTn>
                                        <p:tgtEl>
                                          <p:spTgt spid="1012"/>
                                        </p:tgtEl>
                                        <p:attrNameLst>
                                          <p:attrName>style.visibility</p:attrName>
                                        </p:attrNameLst>
                                      </p:cBhvr>
                                      <p:to>
                                        <p:strVal val="hidden"/>
                                      </p:to>
                                    </p:set>
                                  </p:childTnLst>
                                </p:cTn>
                              </p:par>
                              <p:par>
                                <p:cTn id="778" presetID="53" presetClass="exit" presetSubtype="32" fill="hold" grpId="0" nodeType="withEffect">
                                  <p:stCondLst>
                                    <p:cond delay="2000"/>
                                  </p:stCondLst>
                                  <p:childTnLst>
                                    <p:anim calcmode="lin" valueType="num">
                                      <p:cBhvr>
                                        <p:cTn id="779" dur="600"/>
                                        <p:tgtEl>
                                          <p:spTgt spid="1024"/>
                                        </p:tgtEl>
                                        <p:attrNameLst>
                                          <p:attrName>ppt_w</p:attrName>
                                        </p:attrNameLst>
                                      </p:cBhvr>
                                      <p:tavLst>
                                        <p:tav tm="0">
                                          <p:val>
                                            <p:strVal val="ppt_w"/>
                                          </p:val>
                                        </p:tav>
                                        <p:tav tm="100000">
                                          <p:val>
                                            <p:fltVal val="0"/>
                                          </p:val>
                                        </p:tav>
                                      </p:tavLst>
                                    </p:anim>
                                    <p:anim calcmode="lin" valueType="num">
                                      <p:cBhvr>
                                        <p:cTn id="780" dur="600"/>
                                        <p:tgtEl>
                                          <p:spTgt spid="1024"/>
                                        </p:tgtEl>
                                        <p:attrNameLst>
                                          <p:attrName>ppt_h</p:attrName>
                                        </p:attrNameLst>
                                      </p:cBhvr>
                                      <p:tavLst>
                                        <p:tav tm="0">
                                          <p:val>
                                            <p:strVal val="ppt_h"/>
                                          </p:val>
                                        </p:tav>
                                        <p:tav tm="100000">
                                          <p:val>
                                            <p:fltVal val="0"/>
                                          </p:val>
                                        </p:tav>
                                      </p:tavLst>
                                    </p:anim>
                                    <p:animEffect transition="out" filter="fade">
                                      <p:cBhvr>
                                        <p:cTn id="781" dur="600"/>
                                        <p:tgtEl>
                                          <p:spTgt spid="1024"/>
                                        </p:tgtEl>
                                      </p:cBhvr>
                                    </p:animEffect>
                                    <p:set>
                                      <p:cBhvr>
                                        <p:cTn id="782" dur="1" fill="hold">
                                          <p:stCondLst>
                                            <p:cond delay="599"/>
                                          </p:stCondLst>
                                        </p:cTn>
                                        <p:tgtEl>
                                          <p:spTgt spid="1024"/>
                                        </p:tgtEl>
                                        <p:attrNameLst>
                                          <p:attrName>style.visibility</p:attrName>
                                        </p:attrNameLst>
                                      </p:cBhvr>
                                      <p:to>
                                        <p:strVal val="hidden"/>
                                      </p:to>
                                    </p:set>
                                  </p:childTnLst>
                                </p:cTn>
                              </p:par>
                              <p:par>
                                <p:cTn id="783" presetID="53" presetClass="exit" presetSubtype="32" fill="hold" grpId="0" nodeType="withEffect">
                                  <p:stCondLst>
                                    <p:cond delay="2000"/>
                                  </p:stCondLst>
                                  <p:childTnLst>
                                    <p:anim calcmode="lin" valueType="num">
                                      <p:cBhvr>
                                        <p:cTn id="784" dur="600"/>
                                        <p:tgtEl>
                                          <p:spTgt spid="1025"/>
                                        </p:tgtEl>
                                        <p:attrNameLst>
                                          <p:attrName>ppt_w</p:attrName>
                                        </p:attrNameLst>
                                      </p:cBhvr>
                                      <p:tavLst>
                                        <p:tav tm="0">
                                          <p:val>
                                            <p:strVal val="ppt_w"/>
                                          </p:val>
                                        </p:tav>
                                        <p:tav tm="100000">
                                          <p:val>
                                            <p:fltVal val="0"/>
                                          </p:val>
                                        </p:tav>
                                      </p:tavLst>
                                    </p:anim>
                                    <p:anim calcmode="lin" valueType="num">
                                      <p:cBhvr>
                                        <p:cTn id="785" dur="600"/>
                                        <p:tgtEl>
                                          <p:spTgt spid="1025"/>
                                        </p:tgtEl>
                                        <p:attrNameLst>
                                          <p:attrName>ppt_h</p:attrName>
                                        </p:attrNameLst>
                                      </p:cBhvr>
                                      <p:tavLst>
                                        <p:tav tm="0">
                                          <p:val>
                                            <p:strVal val="ppt_h"/>
                                          </p:val>
                                        </p:tav>
                                        <p:tav tm="100000">
                                          <p:val>
                                            <p:fltVal val="0"/>
                                          </p:val>
                                        </p:tav>
                                      </p:tavLst>
                                    </p:anim>
                                    <p:animEffect transition="out" filter="fade">
                                      <p:cBhvr>
                                        <p:cTn id="786" dur="600"/>
                                        <p:tgtEl>
                                          <p:spTgt spid="1025"/>
                                        </p:tgtEl>
                                      </p:cBhvr>
                                    </p:animEffect>
                                    <p:set>
                                      <p:cBhvr>
                                        <p:cTn id="787" dur="1" fill="hold">
                                          <p:stCondLst>
                                            <p:cond delay="599"/>
                                          </p:stCondLst>
                                        </p:cTn>
                                        <p:tgtEl>
                                          <p:spTgt spid="1025"/>
                                        </p:tgtEl>
                                        <p:attrNameLst>
                                          <p:attrName>style.visibility</p:attrName>
                                        </p:attrNameLst>
                                      </p:cBhvr>
                                      <p:to>
                                        <p:strVal val="hidden"/>
                                      </p:to>
                                    </p:set>
                                  </p:childTnLst>
                                </p:cTn>
                              </p:par>
                              <p:par>
                                <p:cTn id="788" presetID="53" presetClass="exit" presetSubtype="32" fill="hold" grpId="0" nodeType="withEffect">
                                  <p:stCondLst>
                                    <p:cond delay="2000"/>
                                  </p:stCondLst>
                                  <p:childTnLst>
                                    <p:anim calcmode="lin" valueType="num">
                                      <p:cBhvr>
                                        <p:cTn id="789" dur="600"/>
                                        <p:tgtEl>
                                          <p:spTgt spid="1020"/>
                                        </p:tgtEl>
                                        <p:attrNameLst>
                                          <p:attrName>ppt_w</p:attrName>
                                        </p:attrNameLst>
                                      </p:cBhvr>
                                      <p:tavLst>
                                        <p:tav tm="0">
                                          <p:val>
                                            <p:strVal val="ppt_w"/>
                                          </p:val>
                                        </p:tav>
                                        <p:tav tm="100000">
                                          <p:val>
                                            <p:fltVal val="0"/>
                                          </p:val>
                                        </p:tav>
                                      </p:tavLst>
                                    </p:anim>
                                    <p:anim calcmode="lin" valueType="num">
                                      <p:cBhvr>
                                        <p:cTn id="790" dur="600"/>
                                        <p:tgtEl>
                                          <p:spTgt spid="1020"/>
                                        </p:tgtEl>
                                        <p:attrNameLst>
                                          <p:attrName>ppt_h</p:attrName>
                                        </p:attrNameLst>
                                      </p:cBhvr>
                                      <p:tavLst>
                                        <p:tav tm="0">
                                          <p:val>
                                            <p:strVal val="ppt_h"/>
                                          </p:val>
                                        </p:tav>
                                        <p:tav tm="100000">
                                          <p:val>
                                            <p:fltVal val="0"/>
                                          </p:val>
                                        </p:tav>
                                      </p:tavLst>
                                    </p:anim>
                                    <p:animEffect transition="out" filter="fade">
                                      <p:cBhvr>
                                        <p:cTn id="791" dur="600"/>
                                        <p:tgtEl>
                                          <p:spTgt spid="1020"/>
                                        </p:tgtEl>
                                      </p:cBhvr>
                                    </p:animEffect>
                                    <p:set>
                                      <p:cBhvr>
                                        <p:cTn id="792" dur="1" fill="hold">
                                          <p:stCondLst>
                                            <p:cond delay="599"/>
                                          </p:stCondLst>
                                        </p:cTn>
                                        <p:tgtEl>
                                          <p:spTgt spid="1020"/>
                                        </p:tgtEl>
                                        <p:attrNameLst>
                                          <p:attrName>style.visibility</p:attrName>
                                        </p:attrNameLst>
                                      </p:cBhvr>
                                      <p:to>
                                        <p:strVal val="hidden"/>
                                      </p:to>
                                    </p:set>
                                  </p:childTnLst>
                                </p:cTn>
                              </p:par>
                              <p:par>
                                <p:cTn id="793" presetID="53" presetClass="exit" presetSubtype="32" fill="hold" grpId="0" nodeType="withEffect">
                                  <p:stCondLst>
                                    <p:cond delay="2000"/>
                                  </p:stCondLst>
                                  <p:childTnLst>
                                    <p:anim calcmode="lin" valueType="num">
                                      <p:cBhvr>
                                        <p:cTn id="794" dur="600"/>
                                        <p:tgtEl>
                                          <p:spTgt spid="1017"/>
                                        </p:tgtEl>
                                        <p:attrNameLst>
                                          <p:attrName>ppt_w</p:attrName>
                                        </p:attrNameLst>
                                      </p:cBhvr>
                                      <p:tavLst>
                                        <p:tav tm="0">
                                          <p:val>
                                            <p:strVal val="ppt_w"/>
                                          </p:val>
                                        </p:tav>
                                        <p:tav tm="100000">
                                          <p:val>
                                            <p:fltVal val="0"/>
                                          </p:val>
                                        </p:tav>
                                      </p:tavLst>
                                    </p:anim>
                                    <p:anim calcmode="lin" valueType="num">
                                      <p:cBhvr>
                                        <p:cTn id="795" dur="600"/>
                                        <p:tgtEl>
                                          <p:spTgt spid="1017"/>
                                        </p:tgtEl>
                                        <p:attrNameLst>
                                          <p:attrName>ppt_h</p:attrName>
                                        </p:attrNameLst>
                                      </p:cBhvr>
                                      <p:tavLst>
                                        <p:tav tm="0">
                                          <p:val>
                                            <p:strVal val="ppt_h"/>
                                          </p:val>
                                        </p:tav>
                                        <p:tav tm="100000">
                                          <p:val>
                                            <p:fltVal val="0"/>
                                          </p:val>
                                        </p:tav>
                                      </p:tavLst>
                                    </p:anim>
                                    <p:animEffect transition="out" filter="fade">
                                      <p:cBhvr>
                                        <p:cTn id="796" dur="600"/>
                                        <p:tgtEl>
                                          <p:spTgt spid="1017"/>
                                        </p:tgtEl>
                                      </p:cBhvr>
                                    </p:animEffect>
                                    <p:set>
                                      <p:cBhvr>
                                        <p:cTn id="797" dur="1" fill="hold">
                                          <p:stCondLst>
                                            <p:cond delay="599"/>
                                          </p:stCondLst>
                                        </p:cTn>
                                        <p:tgtEl>
                                          <p:spTgt spid="1017"/>
                                        </p:tgtEl>
                                        <p:attrNameLst>
                                          <p:attrName>style.visibility</p:attrName>
                                        </p:attrNameLst>
                                      </p:cBhvr>
                                      <p:to>
                                        <p:strVal val="hidden"/>
                                      </p:to>
                                    </p:set>
                                  </p:childTnLst>
                                </p:cTn>
                              </p:par>
                              <p:par>
                                <p:cTn id="798" presetID="53" presetClass="exit" presetSubtype="32" fill="hold" grpId="0" nodeType="withEffect">
                                  <p:stCondLst>
                                    <p:cond delay="2000"/>
                                  </p:stCondLst>
                                  <p:childTnLst>
                                    <p:anim calcmode="lin" valueType="num">
                                      <p:cBhvr>
                                        <p:cTn id="799" dur="600"/>
                                        <p:tgtEl>
                                          <p:spTgt spid="1069"/>
                                        </p:tgtEl>
                                        <p:attrNameLst>
                                          <p:attrName>ppt_w</p:attrName>
                                        </p:attrNameLst>
                                      </p:cBhvr>
                                      <p:tavLst>
                                        <p:tav tm="0">
                                          <p:val>
                                            <p:strVal val="ppt_w"/>
                                          </p:val>
                                        </p:tav>
                                        <p:tav tm="100000">
                                          <p:val>
                                            <p:fltVal val="0"/>
                                          </p:val>
                                        </p:tav>
                                      </p:tavLst>
                                    </p:anim>
                                    <p:anim calcmode="lin" valueType="num">
                                      <p:cBhvr>
                                        <p:cTn id="800" dur="600"/>
                                        <p:tgtEl>
                                          <p:spTgt spid="1069"/>
                                        </p:tgtEl>
                                        <p:attrNameLst>
                                          <p:attrName>ppt_h</p:attrName>
                                        </p:attrNameLst>
                                      </p:cBhvr>
                                      <p:tavLst>
                                        <p:tav tm="0">
                                          <p:val>
                                            <p:strVal val="ppt_h"/>
                                          </p:val>
                                        </p:tav>
                                        <p:tav tm="100000">
                                          <p:val>
                                            <p:fltVal val="0"/>
                                          </p:val>
                                        </p:tav>
                                      </p:tavLst>
                                    </p:anim>
                                    <p:animEffect transition="out" filter="fade">
                                      <p:cBhvr>
                                        <p:cTn id="801" dur="600"/>
                                        <p:tgtEl>
                                          <p:spTgt spid="1069"/>
                                        </p:tgtEl>
                                      </p:cBhvr>
                                    </p:animEffect>
                                    <p:set>
                                      <p:cBhvr>
                                        <p:cTn id="802" dur="1" fill="hold">
                                          <p:stCondLst>
                                            <p:cond delay="599"/>
                                          </p:stCondLst>
                                        </p:cTn>
                                        <p:tgtEl>
                                          <p:spTgt spid="1069"/>
                                        </p:tgtEl>
                                        <p:attrNameLst>
                                          <p:attrName>style.visibility</p:attrName>
                                        </p:attrNameLst>
                                      </p:cBhvr>
                                      <p:to>
                                        <p:strVal val="hidden"/>
                                      </p:to>
                                    </p:set>
                                  </p:childTnLst>
                                </p:cTn>
                              </p:par>
                              <p:par>
                                <p:cTn id="803" presetID="53" presetClass="exit" presetSubtype="32" fill="hold" grpId="0" nodeType="withEffect">
                                  <p:stCondLst>
                                    <p:cond delay="2000"/>
                                  </p:stCondLst>
                                  <p:childTnLst>
                                    <p:anim calcmode="lin" valueType="num">
                                      <p:cBhvr>
                                        <p:cTn id="804" dur="600"/>
                                        <p:tgtEl>
                                          <p:spTgt spid="1064"/>
                                        </p:tgtEl>
                                        <p:attrNameLst>
                                          <p:attrName>ppt_w</p:attrName>
                                        </p:attrNameLst>
                                      </p:cBhvr>
                                      <p:tavLst>
                                        <p:tav tm="0">
                                          <p:val>
                                            <p:strVal val="ppt_w"/>
                                          </p:val>
                                        </p:tav>
                                        <p:tav tm="100000">
                                          <p:val>
                                            <p:fltVal val="0"/>
                                          </p:val>
                                        </p:tav>
                                      </p:tavLst>
                                    </p:anim>
                                    <p:anim calcmode="lin" valueType="num">
                                      <p:cBhvr>
                                        <p:cTn id="805" dur="600"/>
                                        <p:tgtEl>
                                          <p:spTgt spid="1064"/>
                                        </p:tgtEl>
                                        <p:attrNameLst>
                                          <p:attrName>ppt_h</p:attrName>
                                        </p:attrNameLst>
                                      </p:cBhvr>
                                      <p:tavLst>
                                        <p:tav tm="0">
                                          <p:val>
                                            <p:strVal val="ppt_h"/>
                                          </p:val>
                                        </p:tav>
                                        <p:tav tm="100000">
                                          <p:val>
                                            <p:fltVal val="0"/>
                                          </p:val>
                                        </p:tav>
                                      </p:tavLst>
                                    </p:anim>
                                    <p:animEffect transition="out" filter="fade">
                                      <p:cBhvr>
                                        <p:cTn id="806" dur="600"/>
                                        <p:tgtEl>
                                          <p:spTgt spid="1064"/>
                                        </p:tgtEl>
                                      </p:cBhvr>
                                    </p:animEffect>
                                    <p:set>
                                      <p:cBhvr>
                                        <p:cTn id="807" dur="1" fill="hold">
                                          <p:stCondLst>
                                            <p:cond delay="599"/>
                                          </p:stCondLst>
                                        </p:cTn>
                                        <p:tgtEl>
                                          <p:spTgt spid="1064"/>
                                        </p:tgtEl>
                                        <p:attrNameLst>
                                          <p:attrName>style.visibility</p:attrName>
                                        </p:attrNameLst>
                                      </p:cBhvr>
                                      <p:to>
                                        <p:strVal val="hidden"/>
                                      </p:to>
                                    </p:set>
                                  </p:childTnLst>
                                </p:cTn>
                              </p:par>
                              <p:par>
                                <p:cTn id="808" presetID="53" presetClass="exit" presetSubtype="32" fill="hold" grpId="0" nodeType="withEffect">
                                  <p:stCondLst>
                                    <p:cond delay="2000"/>
                                  </p:stCondLst>
                                  <p:childTnLst>
                                    <p:anim calcmode="lin" valueType="num">
                                      <p:cBhvr>
                                        <p:cTn id="809" dur="600"/>
                                        <p:tgtEl>
                                          <p:spTgt spid="1066"/>
                                        </p:tgtEl>
                                        <p:attrNameLst>
                                          <p:attrName>ppt_w</p:attrName>
                                        </p:attrNameLst>
                                      </p:cBhvr>
                                      <p:tavLst>
                                        <p:tav tm="0">
                                          <p:val>
                                            <p:strVal val="ppt_w"/>
                                          </p:val>
                                        </p:tav>
                                        <p:tav tm="100000">
                                          <p:val>
                                            <p:fltVal val="0"/>
                                          </p:val>
                                        </p:tav>
                                      </p:tavLst>
                                    </p:anim>
                                    <p:anim calcmode="lin" valueType="num">
                                      <p:cBhvr>
                                        <p:cTn id="810" dur="600"/>
                                        <p:tgtEl>
                                          <p:spTgt spid="1066"/>
                                        </p:tgtEl>
                                        <p:attrNameLst>
                                          <p:attrName>ppt_h</p:attrName>
                                        </p:attrNameLst>
                                      </p:cBhvr>
                                      <p:tavLst>
                                        <p:tav tm="0">
                                          <p:val>
                                            <p:strVal val="ppt_h"/>
                                          </p:val>
                                        </p:tav>
                                        <p:tav tm="100000">
                                          <p:val>
                                            <p:fltVal val="0"/>
                                          </p:val>
                                        </p:tav>
                                      </p:tavLst>
                                    </p:anim>
                                    <p:animEffect transition="out" filter="fade">
                                      <p:cBhvr>
                                        <p:cTn id="811" dur="600"/>
                                        <p:tgtEl>
                                          <p:spTgt spid="1066"/>
                                        </p:tgtEl>
                                      </p:cBhvr>
                                    </p:animEffect>
                                    <p:set>
                                      <p:cBhvr>
                                        <p:cTn id="812" dur="1" fill="hold">
                                          <p:stCondLst>
                                            <p:cond delay="599"/>
                                          </p:stCondLst>
                                        </p:cTn>
                                        <p:tgtEl>
                                          <p:spTgt spid="1066"/>
                                        </p:tgtEl>
                                        <p:attrNameLst>
                                          <p:attrName>style.visibility</p:attrName>
                                        </p:attrNameLst>
                                      </p:cBhvr>
                                      <p:to>
                                        <p:strVal val="hidden"/>
                                      </p:to>
                                    </p:set>
                                  </p:childTnLst>
                                </p:cTn>
                              </p:par>
                              <p:par>
                                <p:cTn id="813" presetID="53" presetClass="exit" presetSubtype="32" fill="hold" grpId="0" nodeType="withEffect">
                                  <p:stCondLst>
                                    <p:cond delay="2000"/>
                                  </p:stCondLst>
                                  <p:childTnLst>
                                    <p:anim calcmode="lin" valueType="num">
                                      <p:cBhvr>
                                        <p:cTn id="814" dur="600"/>
                                        <p:tgtEl>
                                          <p:spTgt spid="1061"/>
                                        </p:tgtEl>
                                        <p:attrNameLst>
                                          <p:attrName>ppt_w</p:attrName>
                                        </p:attrNameLst>
                                      </p:cBhvr>
                                      <p:tavLst>
                                        <p:tav tm="0">
                                          <p:val>
                                            <p:strVal val="ppt_w"/>
                                          </p:val>
                                        </p:tav>
                                        <p:tav tm="100000">
                                          <p:val>
                                            <p:fltVal val="0"/>
                                          </p:val>
                                        </p:tav>
                                      </p:tavLst>
                                    </p:anim>
                                    <p:anim calcmode="lin" valueType="num">
                                      <p:cBhvr>
                                        <p:cTn id="815" dur="600"/>
                                        <p:tgtEl>
                                          <p:spTgt spid="1061"/>
                                        </p:tgtEl>
                                        <p:attrNameLst>
                                          <p:attrName>ppt_h</p:attrName>
                                        </p:attrNameLst>
                                      </p:cBhvr>
                                      <p:tavLst>
                                        <p:tav tm="0">
                                          <p:val>
                                            <p:strVal val="ppt_h"/>
                                          </p:val>
                                        </p:tav>
                                        <p:tav tm="100000">
                                          <p:val>
                                            <p:fltVal val="0"/>
                                          </p:val>
                                        </p:tav>
                                      </p:tavLst>
                                    </p:anim>
                                    <p:animEffect transition="out" filter="fade">
                                      <p:cBhvr>
                                        <p:cTn id="816" dur="600"/>
                                        <p:tgtEl>
                                          <p:spTgt spid="1061"/>
                                        </p:tgtEl>
                                      </p:cBhvr>
                                    </p:animEffect>
                                    <p:set>
                                      <p:cBhvr>
                                        <p:cTn id="817" dur="1" fill="hold">
                                          <p:stCondLst>
                                            <p:cond delay="599"/>
                                          </p:stCondLst>
                                        </p:cTn>
                                        <p:tgtEl>
                                          <p:spTgt spid="1061"/>
                                        </p:tgtEl>
                                        <p:attrNameLst>
                                          <p:attrName>style.visibility</p:attrName>
                                        </p:attrNameLst>
                                      </p:cBhvr>
                                      <p:to>
                                        <p:strVal val="hidden"/>
                                      </p:to>
                                    </p:set>
                                  </p:childTnLst>
                                </p:cTn>
                              </p:par>
                              <p:par>
                                <p:cTn id="818" presetID="53" presetClass="exit" presetSubtype="32" fill="hold" grpId="0" nodeType="withEffect">
                                  <p:stCondLst>
                                    <p:cond delay="2000"/>
                                  </p:stCondLst>
                                  <p:childTnLst>
                                    <p:anim calcmode="lin" valueType="num">
                                      <p:cBhvr>
                                        <p:cTn id="819" dur="600"/>
                                        <p:tgtEl>
                                          <p:spTgt spid="1057"/>
                                        </p:tgtEl>
                                        <p:attrNameLst>
                                          <p:attrName>ppt_w</p:attrName>
                                        </p:attrNameLst>
                                      </p:cBhvr>
                                      <p:tavLst>
                                        <p:tav tm="0">
                                          <p:val>
                                            <p:strVal val="ppt_w"/>
                                          </p:val>
                                        </p:tav>
                                        <p:tav tm="100000">
                                          <p:val>
                                            <p:fltVal val="0"/>
                                          </p:val>
                                        </p:tav>
                                      </p:tavLst>
                                    </p:anim>
                                    <p:anim calcmode="lin" valueType="num">
                                      <p:cBhvr>
                                        <p:cTn id="820" dur="600"/>
                                        <p:tgtEl>
                                          <p:spTgt spid="1057"/>
                                        </p:tgtEl>
                                        <p:attrNameLst>
                                          <p:attrName>ppt_h</p:attrName>
                                        </p:attrNameLst>
                                      </p:cBhvr>
                                      <p:tavLst>
                                        <p:tav tm="0">
                                          <p:val>
                                            <p:strVal val="ppt_h"/>
                                          </p:val>
                                        </p:tav>
                                        <p:tav tm="100000">
                                          <p:val>
                                            <p:fltVal val="0"/>
                                          </p:val>
                                        </p:tav>
                                      </p:tavLst>
                                    </p:anim>
                                    <p:animEffect transition="out" filter="fade">
                                      <p:cBhvr>
                                        <p:cTn id="821" dur="600"/>
                                        <p:tgtEl>
                                          <p:spTgt spid="1057"/>
                                        </p:tgtEl>
                                      </p:cBhvr>
                                    </p:animEffect>
                                    <p:set>
                                      <p:cBhvr>
                                        <p:cTn id="822" dur="1" fill="hold">
                                          <p:stCondLst>
                                            <p:cond delay="599"/>
                                          </p:stCondLst>
                                        </p:cTn>
                                        <p:tgtEl>
                                          <p:spTgt spid="1057"/>
                                        </p:tgtEl>
                                        <p:attrNameLst>
                                          <p:attrName>style.visibility</p:attrName>
                                        </p:attrNameLst>
                                      </p:cBhvr>
                                      <p:to>
                                        <p:strVal val="hidden"/>
                                      </p:to>
                                    </p:set>
                                  </p:childTnLst>
                                </p:cTn>
                              </p:par>
                              <p:par>
                                <p:cTn id="823" presetID="53" presetClass="exit" presetSubtype="32" fill="hold" grpId="0" nodeType="withEffect">
                                  <p:stCondLst>
                                    <p:cond delay="2000"/>
                                  </p:stCondLst>
                                  <p:childTnLst>
                                    <p:anim calcmode="lin" valueType="num">
                                      <p:cBhvr>
                                        <p:cTn id="824" dur="600"/>
                                        <p:tgtEl>
                                          <p:spTgt spid="1060"/>
                                        </p:tgtEl>
                                        <p:attrNameLst>
                                          <p:attrName>ppt_w</p:attrName>
                                        </p:attrNameLst>
                                      </p:cBhvr>
                                      <p:tavLst>
                                        <p:tav tm="0">
                                          <p:val>
                                            <p:strVal val="ppt_w"/>
                                          </p:val>
                                        </p:tav>
                                        <p:tav tm="100000">
                                          <p:val>
                                            <p:fltVal val="0"/>
                                          </p:val>
                                        </p:tav>
                                      </p:tavLst>
                                    </p:anim>
                                    <p:anim calcmode="lin" valueType="num">
                                      <p:cBhvr>
                                        <p:cTn id="825" dur="600"/>
                                        <p:tgtEl>
                                          <p:spTgt spid="1060"/>
                                        </p:tgtEl>
                                        <p:attrNameLst>
                                          <p:attrName>ppt_h</p:attrName>
                                        </p:attrNameLst>
                                      </p:cBhvr>
                                      <p:tavLst>
                                        <p:tav tm="0">
                                          <p:val>
                                            <p:strVal val="ppt_h"/>
                                          </p:val>
                                        </p:tav>
                                        <p:tav tm="100000">
                                          <p:val>
                                            <p:fltVal val="0"/>
                                          </p:val>
                                        </p:tav>
                                      </p:tavLst>
                                    </p:anim>
                                    <p:animEffect transition="out" filter="fade">
                                      <p:cBhvr>
                                        <p:cTn id="826" dur="600"/>
                                        <p:tgtEl>
                                          <p:spTgt spid="1060"/>
                                        </p:tgtEl>
                                      </p:cBhvr>
                                    </p:animEffect>
                                    <p:set>
                                      <p:cBhvr>
                                        <p:cTn id="827" dur="1" fill="hold">
                                          <p:stCondLst>
                                            <p:cond delay="599"/>
                                          </p:stCondLst>
                                        </p:cTn>
                                        <p:tgtEl>
                                          <p:spTgt spid="1060"/>
                                        </p:tgtEl>
                                        <p:attrNameLst>
                                          <p:attrName>style.visibility</p:attrName>
                                        </p:attrNameLst>
                                      </p:cBhvr>
                                      <p:to>
                                        <p:strVal val="hidden"/>
                                      </p:to>
                                    </p:set>
                                  </p:childTnLst>
                                </p:cTn>
                              </p:par>
                              <p:par>
                                <p:cTn id="828" presetID="53" presetClass="exit" presetSubtype="32" fill="hold" grpId="0" nodeType="withEffect">
                                  <p:stCondLst>
                                    <p:cond delay="2000"/>
                                  </p:stCondLst>
                                  <p:childTnLst>
                                    <p:anim calcmode="lin" valueType="num">
                                      <p:cBhvr>
                                        <p:cTn id="829" dur="600"/>
                                        <p:tgtEl>
                                          <p:spTgt spid="1048"/>
                                        </p:tgtEl>
                                        <p:attrNameLst>
                                          <p:attrName>ppt_w</p:attrName>
                                        </p:attrNameLst>
                                      </p:cBhvr>
                                      <p:tavLst>
                                        <p:tav tm="0">
                                          <p:val>
                                            <p:strVal val="ppt_w"/>
                                          </p:val>
                                        </p:tav>
                                        <p:tav tm="100000">
                                          <p:val>
                                            <p:fltVal val="0"/>
                                          </p:val>
                                        </p:tav>
                                      </p:tavLst>
                                    </p:anim>
                                    <p:anim calcmode="lin" valueType="num">
                                      <p:cBhvr>
                                        <p:cTn id="830" dur="600"/>
                                        <p:tgtEl>
                                          <p:spTgt spid="1048"/>
                                        </p:tgtEl>
                                        <p:attrNameLst>
                                          <p:attrName>ppt_h</p:attrName>
                                        </p:attrNameLst>
                                      </p:cBhvr>
                                      <p:tavLst>
                                        <p:tav tm="0">
                                          <p:val>
                                            <p:strVal val="ppt_h"/>
                                          </p:val>
                                        </p:tav>
                                        <p:tav tm="100000">
                                          <p:val>
                                            <p:fltVal val="0"/>
                                          </p:val>
                                        </p:tav>
                                      </p:tavLst>
                                    </p:anim>
                                    <p:animEffect transition="out" filter="fade">
                                      <p:cBhvr>
                                        <p:cTn id="831" dur="600"/>
                                        <p:tgtEl>
                                          <p:spTgt spid="1048"/>
                                        </p:tgtEl>
                                      </p:cBhvr>
                                    </p:animEffect>
                                    <p:set>
                                      <p:cBhvr>
                                        <p:cTn id="832" dur="1" fill="hold">
                                          <p:stCondLst>
                                            <p:cond delay="599"/>
                                          </p:stCondLst>
                                        </p:cTn>
                                        <p:tgtEl>
                                          <p:spTgt spid="1048"/>
                                        </p:tgtEl>
                                        <p:attrNameLst>
                                          <p:attrName>style.visibility</p:attrName>
                                        </p:attrNameLst>
                                      </p:cBhvr>
                                      <p:to>
                                        <p:strVal val="hidden"/>
                                      </p:to>
                                    </p:set>
                                  </p:childTnLst>
                                </p:cTn>
                              </p:par>
                              <p:par>
                                <p:cTn id="833" presetID="53" presetClass="exit" presetSubtype="32" fill="hold" grpId="0" nodeType="withEffect">
                                  <p:stCondLst>
                                    <p:cond delay="2000"/>
                                  </p:stCondLst>
                                  <p:childTnLst>
                                    <p:anim calcmode="lin" valueType="num">
                                      <p:cBhvr>
                                        <p:cTn id="834" dur="600"/>
                                        <p:tgtEl>
                                          <p:spTgt spid="1049"/>
                                        </p:tgtEl>
                                        <p:attrNameLst>
                                          <p:attrName>ppt_w</p:attrName>
                                        </p:attrNameLst>
                                      </p:cBhvr>
                                      <p:tavLst>
                                        <p:tav tm="0">
                                          <p:val>
                                            <p:strVal val="ppt_w"/>
                                          </p:val>
                                        </p:tav>
                                        <p:tav tm="100000">
                                          <p:val>
                                            <p:fltVal val="0"/>
                                          </p:val>
                                        </p:tav>
                                      </p:tavLst>
                                    </p:anim>
                                    <p:anim calcmode="lin" valueType="num">
                                      <p:cBhvr>
                                        <p:cTn id="835" dur="600"/>
                                        <p:tgtEl>
                                          <p:spTgt spid="1049"/>
                                        </p:tgtEl>
                                        <p:attrNameLst>
                                          <p:attrName>ppt_h</p:attrName>
                                        </p:attrNameLst>
                                      </p:cBhvr>
                                      <p:tavLst>
                                        <p:tav tm="0">
                                          <p:val>
                                            <p:strVal val="ppt_h"/>
                                          </p:val>
                                        </p:tav>
                                        <p:tav tm="100000">
                                          <p:val>
                                            <p:fltVal val="0"/>
                                          </p:val>
                                        </p:tav>
                                      </p:tavLst>
                                    </p:anim>
                                    <p:animEffect transition="out" filter="fade">
                                      <p:cBhvr>
                                        <p:cTn id="836" dur="600"/>
                                        <p:tgtEl>
                                          <p:spTgt spid="1049"/>
                                        </p:tgtEl>
                                      </p:cBhvr>
                                    </p:animEffect>
                                    <p:set>
                                      <p:cBhvr>
                                        <p:cTn id="837" dur="1" fill="hold">
                                          <p:stCondLst>
                                            <p:cond delay="599"/>
                                          </p:stCondLst>
                                        </p:cTn>
                                        <p:tgtEl>
                                          <p:spTgt spid="1049"/>
                                        </p:tgtEl>
                                        <p:attrNameLst>
                                          <p:attrName>style.visibility</p:attrName>
                                        </p:attrNameLst>
                                      </p:cBhvr>
                                      <p:to>
                                        <p:strVal val="hidden"/>
                                      </p:to>
                                    </p:set>
                                  </p:childTnLst>
                                </p:cTn>
                              </p:par>
                              <p:par>
                                <p:cTn id="838" presetID="53" presetClass="exit" presetSubtype="32" fill="hold" grpId="0" nodeType="withEffect">
                                  <p:stCondLst>
                                    <p:cond delay="2000"/>
                                  </p:stCondLst>
                                  <p:childTnLst>
                                    <p:anim calcmode="lin" valueType="num">
                                      <p:cBhvr>
                                        <p:cTn id="839" dur="600"/>
                                        <p:tgtEl>
                                          <p:spTgt spid="997"/>
                                        </p:tgtEl>
                                        <p:attrNameLst>
                                          <p:attrName>ppt_w</p:attrName>
                                        </p:attrNameLst>
                                      </p:cBhvr>
                                      <p:tavLst>
                                        <p:tav tm="0">
                                          <p:val>
                                            <p:strVal val="ppt_w"/>
                                          </p:val>
                                        </p:tav>
                                        <p:tav tm="100000">
                                          <p:val>
                                            <p:fltVal val="0"/>
                                          </p:val>
                                        </p:tav>
                                      </p:tavLst>
                                    </p:anim>
                                    <p:anim calcmode="lin" valueType="num">
                                      <p:cBhvr>
                                        <p:cTn id="840" dur="600"/>
                                        <p:tgtEl>
                                          <p:spTgt spid="997"/>
                                        </p:tgtEl>
                                        <p:attrNameLst>
                                          <p:attrName>ppt_h</p:attrName>
                                        </p:attrNameLst>
                                      </p:cBhvr>
                                      <p:tavLst>
                                        <p:tav tm="0">
                                          <p:val>
                                            <p:strVal val="ppt_h"/>
                                          </p:val>
                                        </p:tav>
                                        <p:tav tm="100000">
                                          <p:val>
                                            <p:fltVal val="0"/>
                                          </p:val>
                                        </p:tav>
                                      </p:tavLst>
                                    </p:anim>
                                    <p:animEffect transition="out" filter="fade">
                                      <p:cBhvr>
                                        <p:cTn id="841" dur="600"/>
                                        <p:tgtEl>
                                          <p:spTgt spid="997"/>
                                        </p:tgtEl>
                                      </p:cBhvr>
                                    </p:animEffect>
                                    <p:set>
                                      <p:cBhvr>
                                        <p:cTn id="842" dur="1" fill="hold">
                                          <p:stCondLst>
                                            <p:cond delay="599"/>
                                          </p:stCondLst>
                                        </p:cTn>
                                        <p:tgtEl>
                                          <p:spTgt spid="997"/>
                                        </p:tgtEl>
                                        <p:attrNameLst>
                                          <p:attrName>style.visibility</p:attrName>
                                        </p:attrNameLst>
                                      </p:cBhvr>
                                      <p:to>
                                        <p:strVal val="hidden"/>
                                      </p:to>
                                    </p:set>
                                  </p:childTnLst>
                                </p:cTn>
                              </p:par>
                              <p:par>
                                <p:cTn id="843" presetID="53" presetClass="exit" presetSubtype="32" fill="hold" grpId="0" nodeType="withEffect">
                                  <p:stCondLst>
                                    <p:cond delay="2000"/>
                                  </p:stCondLst>
                                  <p:childTnLst>
                                    <p:anim calcmode="lin" valueType="num">
                                      <p:cBhvr>
                                        <p:cTn id="844" dur="600"/>
                                        <p:tgtEl>
                                          <p:spTgt spid="998"/>
                                        </p:tgtEl>
                                        <p:attrNameLst>
                                          <p:attrName>ppt_w</p:attrName>
                                        </p:attrNameLst>
                                      </p:cBhvr>
                                      <p:tavLst>
                                        <p:tav tm="0">
                                          <p:val>
                                            <p:strVal val="ppt_w"/>
                                          </p:val>
                                        </p:tav>
                                        <p:tav tm="100000">
                                          <p:val>
                                            <p:fltVal val="0"/>
                                          </p:val>
                                        </p:tav>
                                      </p:tavLst>
                                    </p:anim>
                                    <p:anim calcmode="lin" valueType="num">
                                      <p:cBhvr>
                                        <p:cTn id="845" dur="600"/>
                                        <p:tgtEl>
                                          <p:spTgt spid="998"/>
                                        </p:tgtEl>
                                        <p:attrNameLst>
                                          <p:attrName>ppt_h</p:attrName>
                                        </p:attrNameLst>
                                      </p:cBhvr>
                                      <p:tavLst>
                                        <p:tav tm="0">
                                          <p:val>
                                            <p:strVal val="ppt_h"/>
                                          </p:val>
                                        </p:tav>
                                        <p:tav tm="100000">
                                          <p:val>
                                            <p:fltVal val="0"/>
                                          </p:val>
                                        </p:tav>
                                      </p:tavLst>
                                    </p:anim>
                                    <p:animEffect transition="out" filter="fade">
                                      <p:cBhvr>
                                        <p:cTn id="846" dur="600"/>
                                        <p:tgtEl>
                                          <p:spTgt spid="998"/>
                                        </p:tgtEl>
                                      </p:cBhvr>
                                    </p:animEffect>
                                    <p:set>
                                      <p:cBhvr>
                                        <p:cTn id="847" dur="1" fill="hold">
                                          <p:stCondLst>
                                            <p:cond delay="599"/>
                                          </p:stCondLst>
                                        </p:cTn>
                                        <p:tgtEl>
                                          <p:spTgt spid="998"/>
                                        </p:tgtEl>
                                        <p:attrNameLst>
                                          <p:attrName>style.visibility</p:attrName>
                                        </p:attrNameLst>
                                      </p:cBhvr>
                                      <p:to>
                                        <p:strVal val="hidden"/>
                                      </p:to>
                                    </p:set>
                                  </p:childTnLst>
                                </p:cTn>
                              </p:par>
                              <p:par>
                                <p:cTn id="848" presetID="53" presetClass="exit" presetSubtype="32" fill="hold" grpId="0" nodeType="withEffect">
                                  <p:stCondLst>
                                    <p:cond delay="2000"/>
                                  </p:stCondLst>
                                  <p:childTnLst>
                                    <p:anim calcmode="lin" valueType="num">
                                      <p:cBhvr>
                                        <p:cTn id="849" dur="600"/>
                                        <p:tgtEl>
                                          <p:spTgt spid="1021"/>
                                        </p:tgtEl>
                                        <p:attrNameLst>
                                          <p:attrName>ppt_w</p:attrName>
                                        </p:attrNameLst>
                                      </p:cBhvr>
                                      <p:tavLst>
                                        <p:tav tm="0">
                                          <p:val>
                                            <p:strVal val="ppt_w"/>
                                          </p:val>
                                        </p:tav>
                                        <p:tav tm="100000">
                                          <p:val>
                                            <p:fltVal val="0"/>
                                          </p:val>
                                        </p:tav>
                                      </p:tavLst>
                                    </p:anim>
                                    <p:anim calcmode="lin" valueType="num">
                                      <p:cBhvr>
                                        <p:cTn id="850" dur="600"/>
                                        <p:tgtEl>
                                          <p:spTgt spid="1021"/>
                                        </p:tgtEl>
                                        <p:attrNameLst>
                                          <p:attrName>ppt_h</p:attrName>
                                        </p:attrNameLst>
                                      </p:cBhvr>
                                      <p:tavLst>
                                        <p:tav tm="0">
                                          <p:val>
                                            <p:strVal val="ppt_h"/>
                                          </p:val>
                                        </p:tav>
                                        <p:tav tm="100000">
                                          <p:val>
                                            <p:fltVal val="0"/>
                                          </p:val>
                                        </p:tav>
                                      </p:tavLst>
                                    </p:anim>
                                    <p:animEffect transition="out" filter="fade">
                                      <p:cBhvr>
                                        <p:cTn id="851" dur="600"/>
                                        <p:tgtEl>
                                          <p:spTgt spid="1021"/>
                                        </p:tgtEl>
                                      </p:cBhvr>
                                    </p:animEffect>
                                    <p:set>
                                      <p:cBhvr>
                                        <p:cTn id="852" dur="1" fill="hold">
                                          <p:stCondLst>
                                            <p:cond delay="599"/>
                                          </p:stCondLst>
                                        </p:cTn>
                                        <p:tgtEl>
                                          <p:spTgt spid="1021"/>
                                        </p:tgtEl>
                                        <p:attrNameLst>
                                          <p:attrName>style.visibility</p:attrName>
                                        </p:attrNameLst>
                                      </p:cBhvr>
                                      <p:to>
                                        <p:strVal val="hidden"/>
                                      </p:to>
                                    </p:set>
                                  </p:childTnLst>
                                </p:cTn>
                              </p:par>
                              <p:par>
                                <p:cTn id="853" presetID="53" presetClass="exit" presetSubtype="32" fill="hold" grpId="0" nodeType="withEffect">
                                  <p:stCondLst>
                                    <p:cond delay="2200"/>
                                  </p:stCondLst>
                                  <p:childTnLst>
                                    <p:anim calcmode="lin" valueType="num">
                                      <p:cBhvr>
                                        <p:cTn id="854" dur="600"/>
                                        <p:tgtEl>
                                          <p:spTgt spid="1065"/>
                                        </p:tgtEl>
                                        <p:attrNameLst>
                                          <p:attrName>ppt_w</p:attrName>
                                        </p:attrNameLst>
                                      </p:cBhvr>
                                      <p:tavLst>
                                        <p:tav tm="0">
                                          <p:val>
                                            <p:strVal val="ppt_w"/>
                                          </p:val>
                                        </p:tav>
                                        <p:tav tm="100000">
                                          <p:val>
                                            <p:fltVal val="0"/>
                                          </p:val>
                                        </p:tav>
                                      </p:tavLst>
                                    </p:anim>
                                    <p:anim calcmode="lin" valueType="num">
                                      <p:cBhvr>
                                        <p:cTn id="855" dur="600"/>
                                        <p:tgtEl>
                                          <p:spTgt spid="1065"/>
                                        </p:tgtEl>
                                        <p:attrNameLst>
                                          <p:attrName>ppt_h</p:attrName>
                                        </p:attrNameLst>
                                      </p:cBhvr>
                                      <p:tavLst>
                                        <p:tav tm="0">
                                          <p:val>
                                            <p:strVal val="ppt_h"/>
                                          </p:val>
                                        </p:tav>
                                        <p:tav tm="100000">
                                          <p:val>
                                            <p:fltVal val="0"/>
                                          </p:val>
                                        </p:tav>
                                      </p:tavLst>
                                    </p:anim>
                                    <p:animEffect transition="out" filter="fade">
                                      <p:cBhvr>
                                        <p:cTn id="856" dur="600"/>
                                        <p:tgtEl>
                                          <p:spTgt spid="1065"/>
                                        </p:tgtEl>
                                      </p:cBhvr>
                                    </p:animEffect>
                                    <p:set>
                                      <p:cBhvr>
                                        <p:cTn id="857" dur="1" fill="hold">
                                          <p:stCondLst>
                                            <p:cond delay="599"/>
                                          </p:stCondLst>
                                        </p:cTn>
                                        <p:tgtEl>
                                          <p:spTgt spid="1065"/>
                                        </p:tgtEl>
                                        <p:attrNameLst>
                                          <p:attrName>style.visibility</p:attrName>
                                        </p:attrNameLst>
                                      </p:cBhvr>
                                      <p:to>
                                        <p:strVal val="hidden"/>
                                      </p:to>
                                    </p:set>
                                  </p:childTnLst>
                                </p:cTn>
                              </p:par>
                              <p:par>
                                <p:cTn id="858" presetID="53" presetClass="exit" presetSubtype="32" fill="hold" grpId="0" nodeType="withEffect">
                                  <p:stCondLst>
                                    <p:cond delay="2200"/>
                                  </p:stCondLst>
                                  <p:childTnLst>
                                    <p:anim calcmode="lin" valueType="num">
                                      <p:cBhvr>
                                        <p:cTn id="859" dur="600"/>
                                        <p:tgtEl>
                                          <p:spTgt spid="1074"/>
                                        </p:tgtEl>
                                        <p:attrNameLst>
                                          <p:attrName>ppt_w</p:attrName>
                                        </p:attrNameLst>
                                      </p:cBhvr>
                                      <p:tavLst>
                                        <p:tav tm="0">
                                          <p:val>
                                            <p:strVal val="ppt_w"/>
                                          </p:val>
                                        </p:tav>
                                        <p:tav tm="100000">
                                          <p:val>
                                            <p:fltVal val="0"/>
                                          </p:val>
                                        </p:tav>
                                      </p:tavLst>
                                    </p:anim>
                                    <p:anim calcmode="lin" valueType="num">
                                      <p:cBhvr>
                                        <p:cTn id="860" dur="600"/>
                                        <p:tgtEl>
                                          <p:spTgt spid="1074"/>
                                        </p:tgtEl>
                                        <p:attrNameLst>
                                          <p:attrName>ppt_h</p:attrName>
                                        </p:attrNameLst>
                                      </p:cBhvr>
                                      <p:tavLst>
                                        <p:tav tm="0">
                                          <p:val>
                                            <p:strVal val="ppt_h"/>
                                          </p:val>
                                        </p:tav>
                                        <p:tav tm="100000">
                                          <p:val>
                                            <p:fltVal val="0"/>
                                          </p:val>
                                        </p:tav>
                                      </p:tavLst>
                                    </p:anim>
                                    <p:animEffect transition="out" filter="fade">
                                      <p:cBhvr>
                                        <p:cTn id="861" dur="600"/>
                                        <p:tgtEl>
                                          <p:spTgt spid="1074"/>
                                        </p:tgtEl>
                                      </p:cBhvr>
                                    </p:animEffect>
                                    <p:set>
                                      <p:cBhvr>
                                        <p:cTn id="862" dur="1" fill="hold">
                                          <p:stCondLst>
                                            <p:cond delay="599"/>
                                          </p:stCondLst>
                                        </p:cTn>
                                        <p:tgtEl>
                                          <p:spTgt spid="1074"/>
                                        </p:tgtEl>
                                        <p:attrNameLst>
                                          <p:attrName>style.visibility</p:attrName>
                                        </p:attrNameLst>
                                      </p:cBhvr>
                                      <p:to>
                                        <p:strVal val="hidden"/>
                                      </p:to>
                                    </p:set>
                                  </p:childTnLst>
                                </p:cTn>
                              </p:par>
                              <p:par>
                                <p:cTn id="863" presetID="53" presetClass="exit" presetSubtype="32" fill="hold" grpId="0" nodeType="withEffect">
                                  <p:stCondLst>
                                    <p:cond delay="2200"/>
                                  </p:stCondLst>
                                  <p:childTnLst>
                                    <p:anim calcmode="lin" valueType="num">
                                      <p:cBhvr>
                                        <p:cTn id="864" dur="600"/>
                                        <p:tgtEl>
                                          <p:spTgt spid="1075"/>
                                        </p:tgtEl>
                                        <p:attrNameLst>
                                          <p:attrName>ppt_w</p:attrName>
                                        </p:attrNameLst>
                                      </p:cBhvr>
                                      <p:tavLst>
                                        <p:tav tm="0">
                                          <p:val>
                                            <p:strVal val="ppt_w"/>
                                          </p:val>
                                        </p:tav>
                                        <p:tav tm="100000">
                                          <p:val>
                                            <p:fltVal val="0"/>
                                          </p:val>
                                        </p:tav>
                                      </p:tavLst>
                                    </p:anim>
                                    <p:anim calcmode="lin" valueType="num">
                                      <p:cBhvr>
                                        <p:cTn id="865" dur="600"/>
                                        <p:tgtEl>
                                          <p:spTgt spid="1075"/>
                                        </p:tgtEl>
                                        <p:attrNameLst>
                                          <p:attrName>ppt_h</p:attrName>
                                        </p:attrNameLst>
                                      </p:cBhvr>
                                      <p:tavLst>
                                        <p:tav tm="0">
                                          <p:val>
                                            <p:strVal val="ppt_h"/>
                                          </p:val>
                                        </p:tav>
                                        <p:tav tm="100000">
                                          <p:val>
                                            <p:fltVal val="0"/>
                                          </p:val>
                                        </p:tav>
                                      </p:tavLst>
                                    </p:anim>
                                    <p:animEffect transition="out" filter="fade">
                                      <p:cBhvr>
                                        <p:cTn id="866" dur="600"/>
                                        <p:tgtEl>
                                          <p:spTgt spid="1075"/>
                                        </p:tgtEl>
                                      </p:cBhvr>
                                    </p:animEffect>
                                    <p:set>
                                      <p:cBhvr>
                                        <p:cTn id="867" dur="1" fill="hold">
                                          <p:stCondLst>
                                            <p:cond delay="599"/>
                                          </p:stCondLst>
                                        </p:cTn>
                                        <p:tgtEl>
                                          <p:spTgt spid="1075"/>
                                        </p:tgtEl>
                                        <p:attrNameLst>
                                          <p:attrName>style.visibility</p:attrName>
                                        </p:attrNameLst>
                                      </p:cBhvr>
                                      <p:to>
                                        <p:strVal val="hidden"/>
                                      </p:to>
                                    </p:set>
                                  </p:childTnLst>
                                </p:cTn>
                              </p:par>
                              <p:par>
                                <p:cTn id="868" presetID="53" presetClass="exit" presetSubtype="32" fill="hold" grpId="0" nodeType="withEffect">
                                  <p:stCondLst>
                                    <p:cond delay="2200"/>
                                  </p:stCondLst>
                                  <p:childTnLst>
                                    <p:anim calcmode="lin" valueType="num">
                                      <p:cBhvr>
                                        <p:cTn id="869" dur="600"/>
                                        <p:tgtEl>
                                          <p:spTgt spid="1058"/>
                                        </p:tgtEl>
                                        <p:attrNameLst>
                                          <p:attrName>ppt_w</p:attrName>
                                        </p:attrNameLst>
                                      </p:cBhvr>
                                      <p:tavLst>
                                        <p:tav tm="0">
                                          <p:val>
                                            <p:strVal val="ppt_w"/>
                                          </p:val>
                                        </p:tav>
                                        <p:tav tm="100000">
                                          <p:val>
                                            <p:fltVal val="0"/>
                                          </p:val>
                                        </p:tav>
                                      </p:tavLst>
                                    </p:anim>
                                    <p:anim calcmode="lin" valueType="num">
                                      <p:cBhvr>
                                        <p:cTn id="870" dur="600"/>
                                        <p:tgtEl>
                                          <p:spTgt spid="1058"/>
                                        </p:tgtEl>
                                        <p:attrNameLst>
                                          <p:attrName>ppt_h</p:attrName>
                                        </p:attrNameLst>
                                      </p:cBhvr>
                                      <p:tavLst>
                                        <p:tav tm="0">
                                          <p:val>
                                            <p:strVal val="ppt_h"/>
                                          </p:val>
                                        </p:tav>
                                        <p:tav tm="100000">
                                          <p:val>
                                            <p:fltVal val="0"/>
                                          </p:val>
                                        </p:tav>
                                      </p:tavLst>
                                    </p:anim>
                                    <p:animEffect transition="out" filter="fade">
                                      <p:cBhvr>
                                        <p:cTn id="871" dur="600"/>
                                        <p:tgtEl>
                                          <p:spTgt spid="1058"/>
                                        </p:tgtEl>
                                      </p:cBhvr>
                                    </p:animEffect>
                                    <p:set>
                                      <p:cBhvr>
                                        <p:cTn id="872" dur="1" fill="hold">
                                          <p:stCondLst>
                                            <p:cond delay="599"/>
                                          </p:stCondLst>
                                        </p:cTn>
                                        <p:tgtEl>
                                          <p:spTgt spid="1058"/>
                                        </p:tgtEl>
                                        <p:attrNameLst>
                                          <p:attrName>style.visibility</p:attrName>
                                        </p:attrNameLst>
                                      </p:cBhvr>
                                      <p:to>
                                        <p:strVal val="hidden"/>
                                      </p:to>
                                    </p:set>
                                  </p:childTnLst>
                                </p:cTn>
                              </p:par>
                              <p:par>
                                <p:cTn id="873" presetID="53" presetClass="exit" presetSubtype="32" fill="hold" grpId="0" nodeType="withEffect">
                                  <p:stCondLst>
                                    <p:cond delay="2200"/>
                                  </p:stCondLst>
                                  <p:childTnLst>
                                    <p:anim calcmode="lin" valueType="num">
                                      <p:cBhvr>
                                        <p:cTn id="874" dur="600"/>
                                        <p:tgtEl>
                                          <p:spTgt spid="1059"/>
                                        </p:tgtEl>
                                        <p:attrNameLst>
                                          <p:attrName>ppt_w</p:attrName>
                                        </p:attrNameLst>
                                      </p:cBhvr>
                                      <p:tavLst>
                                        <p:tav tm="0">
                                          <p:val>
                                            <p:strVal val="ppt_w"/>
                                          </p:val>
                                        </p:tav>
                                        <p:tav tm="100000">
                                          <p:val>
                                            <p:fltVal val="0"/>
                                          </p:val>
                                        </p:tav>
                                      </p:tavLst>
                                    </p:anim>
                                    <p:anim calcmode="lin" valueType="num">
                                      <p:cBhvr>
                                        <p:cTn id="875" dur="600"/>
                                        <p:tgtEl>
                                          <p:spTgt spid="1059"/>
                                        </p:tgtEl>
                                        <p:attrNameLst>
                                          <p:attrName>ppt_h</p:attrName>
                                        </p:attrNameLst>
                                      </p:cBhvr>
                                      <p:tavLst>
                                        <p:tav tm="0">
                                          <p:val>
                                            <p:strVal val="ppt_h"/>
                                          </p:val>
                                        </p:tav>
                                        <p:tav tm="100000">
                                          <p:val>
                                            <p:fltVal val="0"/>
                                          </p:val>
                                        </p:tav>
                                      </p:tavLst>
                                    </p:anim>
                                    <p:animEffect transition="out" filter="fade">
                                      <p:cBhvr>
                                        <p:cTn id="876" dur="600"/>
                                        <p:tgtEl>
                                          <p:spTgt spid="1059"/>
                                        </p:tgtEl>
                                      </p:cBhvr>
                                    </p:animEffect>
                                    <p:set>
                                      <p:cBhvr>
                                        <p:cTn id="877" dur="1" fill="hold">
                                          <p:stCondLst>
                                            <p:cond delay="599"/>
                                          </p:stCondLst>
                                        </p:cTn>
                                        <p:tgtEl>
                                          <p:spTgt spid="1059"/>
                                        </p:tgtEl>
                                        <p:attrNameLst>
                                          <p:attrName>style.visibility</p:attrName>
                                        </p:attrNameLst>
                                      </p:cBhvr>
                                      <p:to>
                                        <p:strVal val="hidden"/>
                                      </p:to>
                                    </p:set>
                                  </p:childTnLst>
                                </p:cTn>
                              </p:par>
                              <p:par>
                                <p:cTn id="878" presetID="53" presetClass="exit" presetSubtype="32" fill="hold" grpId="0" nodeType="withEffect">
                                  <p:stCondLst>
                                    <p:cond delay="2200"/>
                                  </p:stCondLst>
                                  <p:childTnLst>
                                    <p:anim calcmode="lin" valueType="num">
                                      <p:cBhvr>
                                        <p:cTn id="879" dur="600"/>
                                        <p:tgtEl>
                                          <p:spTgt spid="1047"/>
                                        </p:tgtEl>
                                        <p:attrNameLst>
                                          <p:attrName>ppt_w</p:attrName>
                                        </p:attrNameLst>
                                      </p:cBhvr>
                                      <p:tavLst>
                                        <p:tav tm="0">
                                          <p:val>
                                            <p:strVal val="ppt_w"/>
                                          </p:val>
                                        </p:tav>
                                        <p:tav tm="100000">
                                          <p:val>
                                            <p:fltVal val="0"/>
                                          </p:val>
                                        </p:tav>
                                      </p:tavLst>
                                    </p:anim>
                                    <p:anim calcmode="lin" valueType="num">
                                      <p:cBhvr>
                                        <p:cTn id="880" dur="600"/>
                                        <p:tgtEl>
                                          <p:spTgt spid="1047"/>
                                        </p:tgtEl>
                                        <p:attrNameLst>
                                          <p:attrName>ppt_h</p:attrName>
                                        </p:attrNameLst>
                                      </p:cBhvr>
                                      <p:tavLst>
                                        <p:tav tm="0">
                                          <p:val>
                                            <p:strVal val="ppt_h"/>
                                          </p:val>
                                        </p:tav>
                                        <p:tav tm="100000">
                                          <p:val>
                                            <p:fltVal val="0"/>
                                          </p:val>
                                        </p:tav>
                                      </p:tavLst>
                                    </p:anim>
                                    <p:animEffect transition="out" filter="fade">
                                      <p:cBhvr>
                                        <p:cTn id="881" dur="600"/>
                                        <p:tgtEl>
                                          <p:spTgt spid="1047"/>
                                        </p:tgtEl>
                                      </p:cBhvr>
                                    </p:animEffect>
                                    <p:set>
                                      <p:cBhvr>
                                        <p:cTn id="882" dur="1" fill="hold">
                                          <p:stCondLst>
                                            <p:cond delay="599"/>
                                          </p:stCondLst>
                                        </p:cTn>
                                        <p:tgtEl>
                                          <p:spTgt spid="1047"/>
                                        </p:tgtEl>
                                        <p:attrNameLst>
                                          <p:attrName>style.visibility</p:attrName>
                                        </p:attrNameLst>
                                      </p:cBhvr>
                                      <p:to>
                                        <p:strVal val="hidden"/>
                                      </p:to>
                                    </p:set>
                                  </p:childTnLst>
                                </p:cTn>
                              </p:par>
                              <p:par>
                                <p:cTn id="883" presetID="53" presetClass="exit" presetSubtype="32" fill="hold" grpId="0" nodeType="withEffect">
                                  <p:stCondLst>
                                    <p:cond delay="2200"/>
                                  </p:stCondLst>
                                  <p:childTnLst>
                                    <p:anim calcmode="lin" valueType="num">
                                      <p:cBhvr>
                                        <p:cTn id="884" dur="600"/>
                                        <p:tgtEl>
                                          <p:spTgt spid="1043"/>
                                        </p:tgtEl>
                                        <p:attrNameLst>
                                          <p:attrName>ppt_w</p:attrName>
                                        </p:attrNameLst>
                                      </p:cBhvr>
                                      <p:tavLst>
                                        <p:tav tm="0">
                                          <p:val>
                                            <p:strVal val="ppt_w"/>
                                          </p:val>
                                        </p:tav>
                                        <p:tav tm="100000">
                                          <p:val>
                                            <p:fltVal val="0"/>
                                          </p:val>
                                        </p:tav>
                                      </p:tavLst>
                                    </p:anim>
                                    <p:anim calcmode="lin" valueType="num">
                                      <p:cBhvr>
                                        <p:cTn id="885" dur="600"/>
                                        <p:tgtEl>
                                          <p:spTgt spid="1043"/>
                                        </p:tgtEl>
                                        <p:attrNameLst>
                                          <p:attrName>ppt_h</p:attrName>
                                        </p:attrNameLst>
                                      </p:cBhvr>
                                      <p:tavLst>
                                        <p:tav tm="0">
                                          <p:val>
                                            <p:strVal val="ppt_h"/>
                                          </p:val>
                                        </p:tav>
                                        <p:tav tm="100000">
                                          <p:val>
                                            <p:fltVal val="0"/>
                                          </p:val>
                                        </p:tav>
                                      </p:tavLst>
                                    </p:anim>
                                    <p:animEffect transition="out" filter="fade">
                                      <p:cBhvr>
                                        <p:cTn id="886" dur="600"/>
                                        <p:tgtEl>
                                          <p:spTgt spid="1043"/>
                                        </p:tgtEl>
                                      </p:cBhvr>
                                    </p:animEffect>
                                    <p:set>
                                      <p:cBhvr>
                                        <p:cTn id="887" dur="1" fill="hold">
                                          <p:stCondLst>
                                            <p:cond delay="599"/>
                                          </p:stCondLst>
                                        </p:cTn>
                                        <p:tgtEl>
                                          <p:spTgt spid="1043"/>
                                        </p:tgtEl>
                                        <p:attrNameLst>
                                          <p:attrName>style.visibility</p:attrName>
                                        </p:attrNameLst>
                                      </p:cBhvr>
                                      <p:to>
                                        <p:strVal val="hidden"/>
                                      </p:to>
                                    </p:set>
                                  </p:childTnLst>
                                </p:cTn>
                              </p:par>
                              <p:par>
                                <p:cTn id="888" presetID="53" presetClass="exit" presetSubtype="32" fill="hold" grpId="0" nodeType="withEffect">
                                  <p:stCondLst>
                                    <p:cond delay="2200"/>
                                  </p:stCondLst>
                                  <p:childTnLst>
                                    <p:anim calcmode="lin" valueType="num">
                                      <p:cBhvr>
                                        <p:cTn id="889" dur="600"/>
                                        <p:tgtEl>
                                          <p:spTgt spid="1046"/>
                                        </p:tgtEl>
                                        <p:attrNameLst>
                                          <p:attrName>ppt_w</p:attrName>
                                        </p:attrNameLst>
                                      </p:cBhvr>
                                      <p:tavLst>
                                        <p:tav tm="0">
                                          <p:val>
                                            <p:strVal val="ppt_w"/>
                                          </p:val>
                                        </p:tav>
                                        <p:tav tm="100000">
                                          <p:val>
                                            <p:fltVal val="0"/>
                                          </p:val>
                                        </p:tav>
                                      </p:tavLst>
                                    </p:anim>
                                    <p:anim calcmode="lin" valueType="num">
                                      <p:cBhvr>
                                        <p:cTn id="890" dur="600"/>
                                        <p:tgtEl>
                                          <p:spTgt spid="1046"/>
                                        </p:tgtEl>
                                        <p:attrNameLst>
                                          <p:attrName>ppt_h</p:attrName>
                                        </p:attrNameLst>
                                      </p:cBhvr>
                                      <p:tavLst>
                                        <p:tav tm="0">
                                          <p:val>
                                            <p:strVal val="ppt_h"/>
                                          </p:val>
                                        </p:tav>
                                        <p:tav tm="100000">
                                          <p:val>
                                            <p:fltVal val="0"/>
                                          </p:val>
                                        </p:tav>
                                      </p:tavLst>
                                    </p:anim>
                                    <p:animEffect transition="out" filter="fade">
                                      <p:cBhvr>
                                        <p:cTn id="891" dur="600"/>
                                        <p:tgtEl>
                                          <p:spTgt spid="1046"/>
                                        </p:tgtEl>
                                      </p:cBhvr>
                                    </p:animEffect>
                                    <p:set>
                                      <p:cBhvr>
                                        <p:cTn id="892" dur="1" fill="hold">
                                          <p:stCondLst>
                                            <p:cond delay="599"/>
                                          </p:stCondLst>
                                        </p:cTn>
                                        <p:tgtEl>
                                          <p:spTgt spid="1046"/>
                                        </p:tgtEl>
                                        <p:attrNameLst>
                                          <p:attrName>style.visibility</p:attrName>
                                        </p:attrNameLst>
                                      </p:cBhvr>
                                      <p:to>
                                        <p:strVal val="hidden"/>
                                      </p:to>
                                    </p:set>
                                  </p:childTnLst>
                                </p:cTn>
                              </p:par>
                              <p:par>
                                <p:cTn id="893" presetID="53" presetClass="exit" presetSubtype="32" fill="hold" grpId="0" nodeType="withEffect">
                                  <p:stCondLst>
                                    <p:cond delay="2200"/>
                                  </p:stCondLst>
                                  <p:childTnLst>
                                    <p:anim calcmode="lin" valueType="num">
                                      <p:cBhvr>
                                        <p:cTn id="894" dur="600"/>
                                        <p:tgtEl>
                                          <p:spTgt spid="1041"/>
                                        </p:tgtEl>
                                        <p:attrNameLst>
                                          <p:attrName>ppt_w</p:attrName>
                                        </p:attrNameLst>
                                      </p:cBhvr>
                                      <p:tavLst>
                                        <p:tav tm="0">
                                          <p:val>
                                            <p:strVal val="ppt_w"/>
                                          </p:val>
                                        </p:tav>
                                        <p:tav tm="100000">
                                          <p:val>
                                            <p:fltVal val="0"/>
                                          </p:val>
                                        </p:tav>
                                      </p:tavLst>
                                    </p:anim>
                                    <p:anim calcmode="lin" valueType="num">
                                      <p:cBhvr>
                                        <p:cTn id="895" dur="600"/>
                                        <p:tgtEl>
                                          <p:spTgt spid="1041"/>
                                        </p:tgtEl>
                                        <p:attrNameLst>
                                          <p:attrName>ppt_h</p:attrName>
                                        </p:attrNameLst>
                                      </p:cBhvr>
                                      <p:tavLst>
                                        <p:tav tm="0">
                                          <p:val>
                                            <p:strVal val="ppt_h"/>
                                          </p:val>
                                        </p:tav>
                                        <p:tav tm="100000">
                                          <p:val>
                                            <p:fltVal val="0"/>
                                          </p:val>
                                        </p:tav>
                                      </p:tavLst>
                                    </p:anim>
                                    <p:animEffect transition="out" filter="fade">
                                      <p:cBhvr>
                                        <p:cTn id="896" dur="600"/>
                                        <p:tgtEl>
                                          <p:spTgt spid="1041"/>
                                        </p:tgtEl>
                                      </p:cBhvr>
                                    </p:animEffect>
                                    <p:set>
                                      <p:cBhvr>
                                        <p:cTn id="897" dur="1" fill="hold">
                                          <p:stCondLst>
                                            <p:cond delay="599"/>
                                          </p:stCondLst>
                                        </p:cTn>
                                        <p:tgtEl>
                                          <p:spTgt spid="1041"/>
                                        </p:tgtEl>
                                        <p:attrNameLst>
                                          <p:attrName>style.visibility</p:attrName>
                                        </p:attrNameLst>
                                      </p:cBhvr>
                                      <p:to>
                                        <p:strVal val="hidden"/>
                                      </p:to>
                                    </p:set>
                                  </p:childTnLst>
                                </p:cTn>
                              </p:par>
                              <p:par>
                                <p:cTn id="898" presetID="53" presetClass="exit" presetSubtype="32" fill="hold" grpId="0" nodeType="withEffect">
                                  <p:stCondLst>
                                    <p:cond delay="2200"/>
                                  </p:stCondLst>
                                  <p:childTnLst>
                                    <p:anim calcmode="lin" valueType="num">
                                      <p:cBhvr>
                                        <p:cTn id="899" dur="600"/>
                                        <p:tgtEl>
                                          <p:spTgt spid="1042"/>
                                        </p:tgtEl>
                                        <p:attrNameLst>
                                          <p:attrName>ppt_w</p:attrName>
                                        </p:attrNameLst>
                                      </p:cBhvr>
                                      <p:tavLst>
                                        <p:tav tm="0">
                                          <p:val>
                                            <p:strVal val="ppt_w"/>
                                          </p:val>
                                        </p:tav>
                                        <p:tav tm="100000">
                                          <p:val>
                                            <p:fltVal val="0"/>
                                          </p:val>
                                        </p:tav>
                                      </p:tavLst>
                                    </p:anim>
                                    <p:anim calcmode="lin" valueType="num">
                                      <p:cBhvr>
                                        <p:cTn id="900" dur="600"/>
                                        <p:tgtEl>
                                          <p:spTgt spid="1042"/>
                                        </p:tgtEl>
                                        <p:attrNameLst>
                                          <p:attrName>ppt_h</p:attrName>
                                        </p:attrNameLst>
                                      </p:cBhvr>
                                      <p:tavLst>
                                        <p:tav tm="0">
                                          <p:val>
                                            <p:strVal val="ppt_h"/>
                                          </p:val>
                                        </p:tav>
                                        <p:tav tm="100000">
                                          <p:val>
                                            <p:fltVal val="0"/>
                                          </p:val>
                                        </p:tav>
                                      </p:tavLst>
                                    </p:anim>
                                    <p:animEffect transition="out" filter="fade">
                                      <p:cBhvr>
                                        <p:cTn id="901" dur="600"/>
                                        <p:tgtEl>
                                          <p:spTgt spid="1042"/>
                                        </p:tgtEl>
                                      </p:cBhvr>
                                    </p:animEffect>
                                    <p:set>
                                      <p:cBhvr>
                                        <p:cTn id="902" dur="1" fill="hold">
                                          <p:stCondLst>
                                            <p:cond delay="599"/>
                                          </p:stCondLst>
                                        </p:cTn>
                                        <p:tgtEl>
                                          <p:spTgt spid="1042"/>
                                        </p:tgtEl>
                                        <p:attrNameLst>
                                          <p:attrName>style.visibility</p:attrName>
                                        </p:attrNameLst>
                                      </p:cBhvr>
                                      <p:to>
                                        <p:strVal val="hidden"/>
                                      </p:to>
                                    </p:set>
                                  </p:childTnLst>
                                </p:cTn>
                              </p:par>
                              <p:par>
                                <p:cTn id="903" presetID="53" presetClass="exit" presetSubtype="32" fill="hold" grpId="0" nodeType="withEffect">
                                  <p:stCondLst>
                                    <p:cond delay="2200"/>
                                  </p:stCondLst>
                                  <p:childTnLst>
                                    <p:anim calcmode="lin" valueType="num">
                                      <p:cBhvr>
                                        <p:cTn id="904" dur="600"/>
                                        <p:tgtEl>
                                          <p:spTgt spid="1018"/>
                                        </p:tgtEl>
                                        <p:attrNameLst>
                                          <p:attrName>ppt_w</p:attrName>
                                        </p:attrNameLst>
                                      </p:cBhvr>
                                      <p:tavLst>
                                        <p:tav tm="0">
                                          <p:val>
                                            <p:strVal val="ppt_w"/>
                                          </p:val>
                                        </p:tav>
                                        <p:tav tm="100000">
                                          <p:val>
                                            <p:fltVal val="0"/>
                                          </p:val>
                                        </p:tav>
                                      </p:tavLst>
                                    </p:anim>
                                    <p:anim calcmode="lin" valueType="num">
                                      <p:cBhvr>
                                        <p:cTn id="905" dur="600"/>
                                        <p:tgtEl>
                                          <p:spTgt spid="1018"/>
                                        </p:tgtEl>
                                        <p:attrNameLst>
                                          <p:attrName>ppt_h</p:attrName>
                                        </p:attrNameLst>
                                      </p:cBhvr>
                                      <p:tavLst>
                                        <p:tav tm="0">
                                          <p:val>
                                            <p:strVal val="ppt_h"/>
                                          </p:val>
                                        </p:tav>
                                        <p:tav tm="100000">
                                          <p:val>
                                            <p:fltVal val="0"/>
                                          </p:val>
                                        </p:tav>
                                      </p:tavLst>
                                    </p:anim>
                                    <p:animEffect transition="out" filter="fade">
                                      <p:cBhvr>
                                        <p:cTn id="906" dur="600"/>
                                        <p:tgtEl>
                                          <p:spTgt spid="1018"/>
                                        </p:tgtEl>
                                      </p:cBhvr>
                                    </p:animEffect>
                                    <p:set>
                                      <p:cBhvr>
                                        <p:cTn id="907" dur="1" fill="hold">
                                          <p:stCondLst>
                                            <p:cond delay="599"/>
                                          </p:stCondLst>
                                        </p:cTn>
                                        <p:tgtEl>
                                          <p:spTgt spid="1018"/>
                                        </p:tgtEl>
                                        <p:attrNameLst>
                                          <p:attrName>style.visibility</p:attrName>
                                        </p:attrNameLst>
                                      </p:cBhvr>
                                      <p:to>
                                        <p:strVal val="hidden"/>
                                      </p:to>
                                    </p:set>
                                  </p:childTnLst>
                                </p:cTn>
                              </p:par>
                              <p:par>
                                <p:cTn id="908" presetID="53" presetClass="exit" presetSubtype="32" fill="hold" grpId="0" nodeType="withEffect">
                                  <p:stCondLst>
                                    <p:cond delay="2200"/>
                                  </p:stCondLst>
                                  <p:childTnLst>
                                    <p:anim calcmode="lin" valueType="num">
                                      <p:cBhvr>
                                        <p:cTn id="909" dur="600"/>
                                        <p:tgtEl>
                                          <p:spTgt spid="1019"/>
                                        </p:tgtEl>
                                        <p:attrNameLst>
                                          <p:attrName>ppt_w</p:attrName>
                                        </p:attrNameLst>
                                      </p:cBhvr>
                                      <p:tavLst>
                                        <p:tav tm="0">
                                          <p:val>
                                            <p:strVal val="ppt_w"/>
                                          </p:val>
                                        </p:tav>
                                        <p:tav tm="100000">
                                          <p:val>
                                            <p:fltVal val="0"/>
                                          </p:val>
                                        </p:tav>
                                      </p:tavLst>
                                    </p:anim>
                                    <p:anim calcmode="lin" valueType="num">
                                      <p:cBhvr>
                                        <p:cTn id="910" dur="600"/>
                                        <p:tgtEl>
                                          <p:spTgt spid="1019"/>
                                        </p:tgtEl>
                                        <p:attrNameLst>
                                          <p:attrName>ppt_h</p:attrName>
                                        </p:attrNameLst>
                                      </p:cBhvr>
                                      <p:tavLst>
                                        <p:tav tm="0">
                                          <p:val>
                                            <p:strVal val="ppt_h"/>
                                          </p:val>
                                        </p:tav>
                                        <p:tav tm="100000">
                                          <p:val>
                                            <p:fltVal val="0"/>
                                          </p:val>
                                        </p:tav>
                                      </p:tavLst>
                                    </p:anim>
                                    <p:animEffect transition="out" filter="fade">
                                      <p:cBhvr>
                                        <p:cTn id="911" dur="600"/>
                                        <p:tgtEl>
                                          <p:spTgt spid="1019"/>
                                        </p:tgtEl>
                                      </p:cBhvr>
                                    </p:animEffect>
                                    <p:set>
                                      <p:cBhvr>
                                        <p:cTn id="912" dur="1" fill="hold">
                                          <p:stCondLst>
                                            <p:cond delay="599"/>
                                          </p:stCondLst>
                                        </p:cTn>
                                        <p:tgtEl>
                                          <p:spTgt spid="1019"/>
                                        </p:tgtEl>
                                        <p:attrNameLst>
                                          <p:attrName>style.visibility</p:attrName>
                                        </p:attrNameLst>
                                      </p:cBhvr>
                                      <p:to>
                                        <p:strVal val="hidden"/>
                                      </p:to>
                                    </p:set>
                                  </p:childTnLst>
                                </p:cTn>
                              </p:par>
                              <p:par>
                                <p:cTn id="913" presetID="53" presetClass="exit" presetSubtype="32" fill="hold" grpId="0" nodeType="withEffect">
                                  <p:stCondLst>
                                    <p:cond delay="2200"/>
                                  </p:stCondLst>
                                  <p:childTnLst>
                                    <p:anim calcmode="lin" valueType="num">
                                      <p:cBhvr>
                                        <p:cTn id="914" dur="600"/>
                                        <p:tgtEl>
                                          <p:spTgt spid="1034"/>
                                        </p:tgtEl>
                                        <p:attrNameLst>
                                          <p:attrName>ppt_w</p:attrName>
                                        </p:attrNameLst>
                                      </p:cBhvr>
                                      <p:tavLst>
                                        <p:tav tm="0">
                                          <p:val>
                                            <p:strVal val="ppt_w"/>
                                          </p:val>
                                        </p:tav>
                                        <p:tav tm="100000">
                                          <p:val>
                                            <p:fltVal val="0"/>
                                          </p:val>
                                        </p:tav>
                                      </p:tavLst>
                                    </p:anim>
                                    <p:anim calcmode="lin" valueType="num">
                                      <p:cBhvr>
                                        <p:cTn id="915" dur="600"/>
                                        <p:tgtEl>
                                          <p:spTgt spid="1034"/>
                                        </p:tgtEl>
                                        <p:attrNameLst>
                                          <p:attrName>ppt_h</p:attrName>
                                        </p:attrNameLst>
                                      </p:cBhvr>
                                      <p:tavLst>
                                        <p:tav tm="0">
                                          <p:val>
                                            <p:strVal val="ppt_h"/>
                                          </p:val>
                                        </p:tav>
                                        <p:tav tm="100000">
                                          <p:val>
                                            <p:fltVal val="0"/>
                                          </p:val>
                                        </p:tav>
                                      </p:tavLst>
                                    </p:anim>
                                    <p:animEffect transition="out" filter="fade">
                                      <p:cBhvr>
                                        <p:cTn id="916" dur="600"/>
                                        <p:tgtEl>
                                          <p:spTgt spid="1034"/>
                                        </p:tgtEl>
                                      </p:cBhvr>
                                    </p:animEffect>
                                    <p:set>
                                      <p:cBhvr>
                                        <p:cTn id="917" dur="1" fill="hold">
                                          <p:stCondLst>
                                            <p:cond delay="599"/>
                                          </p:stCondLst>
                                        </p:cTn>
                                        <p:tgtEl>
                                          <p:spTgt spid="1034"/>
                                        </p:tgtEl>
                                        <p:attrNameLst>
                                          <p:attrName>style.visibility</p:attrName>
                                        </p:attrNameLst>
                                      </p:cBhvr>
                                      <p:to>
                                        <p:strVal val="hidden"/>
                                      </p:to>
                                    </p:set>
                                  </p:childTnLst>
                                </p:cTn>
                              </p:par>
                              <p:par>
                                <p:cTn id="918" presetID="53" presetClass="exit" presetSubtype="32" fill="hold" grpId="0" nodeType="withEffect">
                                  <p:stCondLst>
                                    <p:cond delay="2200"/>
                                  </p:stCondLst>
                                  <p:childTnLst>
                                    <p:anim calcmode="lin" valueType="num">
                                      <p:cBhvr>
                                        <p:cTn id="919" dur="600"/>
                                        <p:tgtEl>
                                          <p:spTgt spid="1035"/>
                                        </p:tgtEl>
                                        <p:attrNameLst>
                                          <p:attrName>ppt_w</p:attrName>
                                        </p:attrNameLst>
                                      </p:cBhvr>
                                      <p:tavLst>
                                        <p:tav tm="0">
                                          <p:val>
                                            <p:strVal val="ppt_w"/>
                                          </p:val>
                                        </p:tav>
                                        <p:tav tm="100000">
                                          <p:val>
                                            <p:fltVal val="0"/>
                                          </p:val>
                                        </p:tav>
                                      </p:tavLst>
                                    </p:anim>
                                    <p:anim calcmode="lin" valueType="num">
                                      <p:cBhvr>
                                        <p:cTn id="920" dur="600"/>
                                        <p:tgtEl>
                                          <p:spTgt spid="1035"/>
                                        </p:tgtEl>
                                        <p:attrNameLst>
                                          <p:attrName>ppt_h</p:attrName>
                                        </p:attrNameLst>
                                      </p:cBhvr>
                                      <p:tavLst>
                                        <p:tav tm="0">
                                          <p:val>
                                            <p:strVal val="ppt_h"/>
                                          </p:val>
                                        </p:tav>
                                        <p:tav tm="100000">
                                          <p:val>
                                            <p:fltVal val="0"/>
                                          </p:val>
                                        </p:tav>
                                      </p:tavLst>
                                    </p:anim>
                                    <p:animEffect transition="out" filter="fade">
                                      <p:cBhvr>
                                        <p:cTn id="921" dur="600"/>
                                        <p:tgtEl>
                                          <p:spTgt spid="1035"/>
                                        </p:tgtEl>
                                      </p:cBhvr>
                                    </p:animEffect>
                                    <p:set>
                                      <p:cBhvr>
                                        <p:cTn id="922" dur="1" fill="hold">
                                          <p:stCondLst>
                                            <p:cond delay="599"/>
                                          </p:stCondLst>
                                        </p:cTn>
                                        <p:tgtEl>
                                          <p:spTgt spid="1035"/>
                                        </p:tgtEl>
                                        <p:attrNameLst>
                                          <p:attrName>style.visibility</p:attrName>
                                        </p:attrNameLst>
                                      </p:cBhvr>
                                      <p:to>
                                        <p:strVal val="hidden"/>
                                      </p:to>
                                    </p:set>
                                  </p:childTnLst>
                                </p:cTn>
                              </p:par>
                              <p:par>
                                <p:cTn id="923" presetID="53" presetClass="exit" presetSubtype="32" fill="hold" grpId="0" nodeType="withEffect">
                                  <p:stCondLst>
                                    <p:cond delay="1200"/>
                                  </p:stCondLst>
                                  <p:childTnLst>
                                    <p:anim calcmode="lin" valueType="num">
                                      <p:cBhvr>
                                        <p:cTn id="924" dur="600"/>
                                        <p:tgtEl>
                                          <p:spTgt spid="1184"/>
                                        </p:tgtEl>
                                        <p:attrNameLst>
                                          <p:attrName>ppt_w</p:attrName>
                                        </p:attrNameLst>
                                      </p:cBhvr>
                                      <p:tavLst>
                                        <p:tav tm="0">
                                          <p:val>
                                            <p:strVal val="ppt_w"/>
                                          </p:val>
                                        </p:tav>
                                        <p:tav tm="100000">
                                          <p:val>
                                            <p:fltVal val="0"/>
                                          </p:val>
                                        </p:tav>
                                      </p:tavLst>
                                    </p:anim>
                                    <p:anim calcmode="lin" valueType="num">
                                      <p:cBhvr>
                                        <p:cTn id="925" dur="600"/>
                                        <p:tgtEl>
                                          <p:spTgt spid="1184"/>
                                        </p:tgtEl>
                                        <p:attrNameLst>
                                          <p:attrName>ppt_h</p:attrName>
                                        </p:attrNameLst>
                                      </p:cBhvr>
                                      <p:tavLst>
                                        <p:tav tm="0">
                                          <p:val>
                                            <p:strVal val="ppt_h"/>
                                          </p:val>
                                        </p:tav>
                                        <p:tav tm="100000">
                                          <p:val>
                                            <p:fltVal val="0"/>
                                          </p:val>
                                        </p:tav>
                                      </p:tavLst>
                                    </p:anim>
                                    <p:animEffect transition="out" filter="fade">
                                      <p:cBhvr>
                                        <p:cTn id="926" dur="600"/>
                                        <p:tgtEl>
                                          <p:spTgt spid="1184"/>
                                        </p:tgtEl>
                                      </p:cBhvr>
                                    </p:animEffect>
                                    <p:set>
                                      <p:cBhvr>
                                        <p:cTn id="927" dur="1" fill="hold">
                                          <p:stCondLst>
                                            <p:cond delay="599"/>
                                          </p:stCondLst>
                                        </p:cTn>
                                        <p:tgtEl>
                                          <p:spTgt spid="1184"/>
                                        </p:tgtEl>
                                        <p:attrNameLst>
                                          <p:attrName>style.visibility</p:attrName>
                                        </p:attrNameLst>
                                      </p:cBhvr>
                                      <p:to>
                                        <p:strVal val="hidden"/>
                                      </p:to>
                                    </p:set>
                                  </p:childTnLst>
                                </p:cTn>
                              </p:par>
                              <p:par>
                                <p:cTn id="928" presetID="53" presetClass="exit" presetSubtype="32" fill="hold" grpId="0" nodeType="withEffect">
                                  <p:stCondLst>
                                    <p:cond delay="1200"/>
                                  </p:stCondLst>
                                  <p:childTnLst>
                                    <p:anim calcmode="lin" valueType="num">
                                      <p:cBhvr>
                                        <p:cTn id="929" dur="600"/>
                                        <p:tgtEl>
                                          <p:spTgt spid="1223"/>
                                        </p:tgtEl>
                                        <p:attrNameLst>
                                          <p:attrName>ppt_w</p:attrName>
                                        </p:attrNameLst>
                                      </p:cBhvr>
                                      <p:tavLst>
                                        <p:tav tm="0">
                                          <p:val>
                                            <p:strVal val="ppt_w"/>
                                          </p:val>
                                        </p:tav>
                                        <p:tav tm="100000">
                                          <p:val>
                                            <p:fltVal val="0"/>
                                          </p:val>
                                        </p:tav>
                                      </p:tavLst>
                                    </p:anim>
                                    <p:anim calcmode="lin" valueType="num">
                                      <p:cBhvr>
                                        <p:cTn id="930" dur="600"/>
                                        <p:tgtEl>
                                          <p:spTgt spid="1223"/>
                                        </p:tgtEl>
                                        <p:attrNameLst>
                                          <p:attrName>ppt_h</p:attrName>
                                        </p:attrNameLst>
                                      </p:cBhvr>
                                      <p:tavLst>
                                        <p:tav tm="0">
                                          <p:val>
                                            <p:strVal val="ppt_h"/>
                                          </p:val>
                                        </p:tav>
                                        <p:tav tm="100000">
                                          <p:val>
                                            <p:fltVal val="0"/>
                                          </p:val>
                                        </p:tav>
                                      </p:tavLst>
                                    </p:anim>
                                    <p:animEffect transition="out" filter="fade">
                                      <p:cBhvr>
                                        <p:cTn id="931" dur="600"/>
                                        <p:tgtEl>
                                          <p:spTgt spid="1223"/>
                                        </p:tgtEl>
                                      </p:cBhvr>
                                    </p:animEffect>
                                    <p:set>
                                      <p:cBhvr>
                                        <p:cTn id="932" dur="1" fill="hold">
                                          <p:stCondLst>
                                            <p:cond delay="599"/>
                                          </p:stCondLst>
                                        </p:cTn>
                                        <p:tgtEl>
                                          <p:spTgt spid="1223"/>
                                        </p:tgtEl>
                                        <p:attrNameLst>
                                          <p:attrName>style.visibility</p:attrName>
                                        </p:attrNameLst>
                                      </p:cBhvr>
                                      <p:to>
                                        <p:strVal val="hidden"/>
                                      </p:to>
                                    </p:set>
                                  </p:childTnLst>
                                </p:cTn>
                              </p:par>
                              <p:par>
                                <p:cTn id="933" presetID="53" presetClass="exit" presetSubtype="32" fill="hold" grpId="0" nodeType="withEffect">
                                  <p:stCondLst>
                                    <p:cond delay="1400"/>
                                  </p:stCondLst>
                                  <p:childTnLst>
                                    <p:anim calcmode="lin" valueType="num">
                                      <p:cBhvr>
                                        <p:cTn id="934" dur="600"/>
                                        <p:tgtEl>
                                          <p:spTgt spid="1229"/>
                                        </p:tgtEl>
                                        <p:attrNameLst>
                                          <p:attrName>ppt_w</p:attrName>
                                        </p:attrNameLst>
                                      </p:cBhvr>
                                      <p:tavLst>
                                        <p:tav tm="0">
                                          <p:val>
                                            <p:strVal val="ppt_w"/>
                                          </p:val>
                                        </p:tav>
                                        <p:tav tm="100000">
                                          <p:val>
                                            <p:fltVal val="0"/>
                                          </p:val>
                                        </p:tav>
                                      </p:tavLst>
                                    </p:anim>
                                    <p:anim calcmode="lin" valueType="num">
                                      <p:cBhvr>
                                        <p:cTn id="935" dur="600"/>
                                        <p:tgtEl>
                                          <p:spTgt spid="1229"/>
                                        </p:tgtEl>
                                        <p:attrNameLst>
                                          <p:attrName>ppt_h</p:attrName>
                                        </p:attrNameLst>
                                      </p:cBhvr>
                                      <p:tavLst>
                                        <p:tav tm="0">
                                          <p:val>
                                            <p:strVal val="ppt_h"/>
                                          </p:val>
                                        </p:tav>
                                        <p:tav tm="100000">
                                          <p:val>
                                            <p:fltVal val="0"/>
                                          </p:val>
                                        </p:tav>
                                      </p:tavLst>
                                    </p:anim>
                                    <p:animEffect transition="out" filter="fade">
                                      <p:cBhvr>
                                        <p:cTn id="936" dur="600"/>
                                        <p:tgtEl>
                                          <p:spTgt spid="1229"/>
                                        </p:tgtEl>
                                      </p:cBhvr>
                                    </p:animEffect>
                                    <p:set>
                                      <p:cBhvr>
                                        <p:cTn id="937" dur="1" fill="hold">
                                          <p:stCondLst>
                                            <p:cond delay="599"/>
                                          </p:stCondLst>
                                        </p:cTn>
                                        <p:tgtEl>
                                          <p:spTgt spid="1229"/>
                                        </p:tgtEl>
                                        <p:attrNameLst>
                                          <p:attrName>style.visibility</p:attrName>
                                        </p:attrNameLst>
                                      </p:cBhvr>
                                      <p:to>
                                        <p:strVal val="hidden"/>
                                      </p:to>
                                    </p:set>
                                  </p:childTnLst>
                                </p:cTn>
                              </p:par>
                              <p:par>
                                <p:cTn id="938" presetID="53" presetClass="exit" presetSubtype="32" fill="hold" grpId="0" nodeType="withEffect">
                                  <p:stCondLst>
                                    <p:cond delay="1400"/>
                                  </p:stCondLst>
                                  <p:childTnLst>
                                    <p:anim calcmode="lin" valueType="num">
                                      <p:cBhvr>
                                        <p:cTn id="939" dur="600"/>
                                        <p:tgtEl>
                                          <p:spTgt spid="1222"/>
                                        </p:tgtEl>
                                        <p:attrNameLst>
                                          <p:attrName>ppt_w</p:attrName>
                                        </p:attrNameLst>
                                      </p:cBhvr>
                                      <p:tavLst>
                                        <p:tav tm="0">
                                          <p:val>
                                            <p:strVal val="ppt_w"/>
                                          </p:val>
                                        </p:tav>
                                        <p:tav tm="100000">
                                          <p:val>
                                            <p:fltVal val="0"/>
                                          </p:val>
                                        </p:tav>
                                      </p:tavLst>
                                    </p:anim>
                                    <p:anim calcmode="lin" valueType="num">
                                      <p:cBhvr>
                                        <p:cTn id="940" dur="600"/>
                                        <p:tgtEl>
                                          <p:spTgt spid="1222"/>
                                        </p:tgtEl>
                                        <p:attrNameLst>
                                          <p:attrName>ppt_h</p:attrName>
                                        </p:attrNameLst>
                                      </p:cBhvr>
                                      <p:tavLst>
                                        <p:tav tm="0">
                                          <p:val>
                                            <p:strVal val="ppt_h"/>
                                          </p:val>
                                        </p:tav>
                                        <p:tav tm="100000">
                                          <p:val>
                                            <p:fltVal val="0"/>
                                          </p:val>
                                        </p:tav>
                                      </p:tavLst>
                                    </p:anim>
                                    <p:animEffect transition="out" filter="fade">
                                      <p:cBhvr>
                                        <p:cTn id="941" dur="600"/>
                                        <p:tgtEl>
                                          <p:spTgt spid="1222"/>
                                        </p:tgtEl>
                                      </p:cBhvr>
                                    </p:animEffect>
                                    <p:set>
                                      <p:cBhvr>
                                        <p:cTn id="942" dur="1" fill="hold">
                                          <p:stCondLst>
                                            <p:cond delay="599"/>
                                          </p:stCondLst>
                                        </p:cTn>
                                        <p:tgtEl>
                                          <p:spTgt spid="1222"/>
                                        </p:tgtEl>
                                        <p:attrNameLst>
                                          <p:attrName>style.visibility</p:attrName>
                                        </p:attrNameLst>
                                      </p:cBhvr>
                                      <p:to>
                                        <p:strVal val="hidden"/>
                                      </p:to>
                                    </p:set>
                                  </p:childTnLst>
                                </p:cTn>
                              </p:par>
                              <p:par>
                                <p:cTn id="943" presetID="53" presetClass="exit" presetSubtype="32" fill="hold" grpId="0" nodeType="withEffect">
                                  <p:stCondLst>
                                    <p:cond delay="1400"/>
                                  </p:stCondLst>
                                  <p:childTnLst>
                                    <p:anim calcmode="lin" valueType="num">
                                      <p:cBhvr>
                                        <p:cTn id="944" dur="600"/>
                                        <p:tgtEl>
                                          <p:spTgt spid="1221"/>
                                        </p:tgtEl>
                                        <p:attrNameLst>
                                          <p:attrName>ppt_w</p:attrName>
                                        </p:attrNameLst>
                                      </p:cBhvr>
                                      <p:tavLst>
                                        <p:tav tm="0">
                                          <p:val>
                                            <p:strVal val="ppt_w"/>
                                          </p:val>
                                        </p:tav>
                                        <p:tav tm="100000">
                                          <p:val>
                                            <p:fltVal val="0"/>
                                          </p:val>
                                        </p:tav>
                                      </p:tavLst>
                                    </p:anim>
                                    <p:anim calcmode="lin" valueType="num">
                                      <p:cBhvr>
                                        <p:cTn id="945" dur="600"/>
                                        <p:tgtEl>
                                          <p:spTgt spid="1221"/>
                                        </p:tgtEl>
                                        <p:attrNameLst>
                                          <p:attrName>ppt_h</p:attrName>
                                        </p:attrNameLst>
                                      </p:cBhvr>
                                      <p:tavLst>
                                        <p:tav tm="0">
                                          <p:val>
                                            <p:strVal val="ppt_h"/>
                                          </p:val>
                                        </p:tav>
                                        <p:tav tm="100000">
                                          <p:val>
                                            <p:fltVal val="0"/>
                                          </p:val>
                                        </p:tav>
                                      </p:tavLst>
                                    </p:anim>
                                    <p:animEffect transition="out" filter="fade">
                                      <p:cBhvr>
                                        <p:cTn id="946" dur="600"/>
                                        <p:tgtEl>
                                          <p:spTgt spid="1221"/>
                                        </p:tgtEl>
                                      </p:cBhvr>
                                    </p:animEffect>
                                    <p:set>
                                      <p:cBhvr>
                                        <p:cTn id="947" dur="1" fill="hold">
                                          <p:stCondLst>
                                            <p:cond delay="599"/>
                                          </p:stCondLst>
                                        </p:cTn>
                                        <p:tgtEl>
                                          <p:spTgt spid="1221"/>
                                        </p:tgtEl>
                                        <p:attrNameLst>
                                          <p:attrName>style.visibility</p:attrName>
                                        </p:attrNameLst>
                                      </p:cBhvr>
                                      <p:to>
                                        <p:strVal val="hidden"/>
                                      </p:to>
                                    </p:set>
                                  </p:childTnLst>
                                </p:cTn>
                              </p:par>
                              <p:par>
                                <p:cTn id="948" presetID="53" presetClass="exit" presetSubtype="32" fill="hold" grpId="0" nodeType="withEffect">
                                  <p:stCondLst>
                                    <p:cond delay="1600"/>
                                  </p:stCondLst>
                                  <p:childTnLst>
                                    <p:anim calcmode="lin" valueType="num">
                                      <p:cBhvr>
                                        <p:cTn id="949" dur="600"/>
                                        <p:tgtEl>
                                          <p:spTgt spid="1228"/>
                                        </p:tgtEl>
                                        <p:attrNameLst>
                                          <p:attrName>ppt_w</p:attrName>
                                        </p:attrNameLst>
                                      </p:cBhvr>
                                      <p:tavLst>
                                        <p:tav tm="0">
                                          <p:val>
                                            <p:strVal val="ppt_w"/>
                                          </p:val>
                                        </p:tav>
                                        <p:tav tm="100000">
                                          <p:val>
                                            <p:fltVal val="0"/>
                                          </p:val>
                                        </p:tav>
                                      </p:tavLst>
                                    </p:anim>
                                    <p:anim calcmode="lin" valueType="num">
                                      <p:cBhvr>
                                        <p:cTn id="950" dur="600"/>
                                        <p:tgtEl>
                                          <p:spTgt spid="1228"/>
                                        </p:tgtEl>
                                        <p:attrNameLst>
                                          <p:attrName>ppt_h</p:attrName>
                                        </p:attrNameLst>
                                      </p:cBhvr>
                                      <p:tavLst>
                                        <p:tav tm="0">
                                          <p:val>
                                            <p:strVal val="ppt_h"/>
                                          </p:val>
                                        </p:tav>
                                        <p:tav tm="100000">
                                          <p:val>
                                            <p:fltVal val="0"/>
                                          </p:val>
                                        </p:tav>
                                      </p:tavLst>
                                    </p:anim>
                                    <p:animEffect transition="out" filter="fade">
                                      <p:cBhvr>
                                        <p:cTn id="951" dur="600"/>
                                        <p:tgtEl>
                                          <p:spTgt spid="1228"/>
                                        </p:tgtEl>
                                      </p:cBhvr>
                                    </p:animEffect>
                                    <p:set>
                                      <p:cBhvr>
                                        <p:cTn id="952" dur="1" fill="hold">
                                          <p:stCondLst>
                                            <p:cond delay="599"/>
                                          </p:stCondLst>
                                        </p:cTn>
                                        <p:tgtEl>
                                          <p:spTgt spid="1228"/>
                                        </p:tgtEl>
                                        <p:attrNameLst>
                                          <p:attrName>style.visibility</p:attrName>
                                        </p:attrNameLst>
                                      </p:cBhvr>
                                      <p:to>
                                        <p:strVal val="hidden"/>
                                      </p:to>
                                    </p:set>
                                  </p:childTnLst>
                                </p:cTn>
                              </p:par>
                              <p:par>
                                <p:cTn id="953" presetID="53" presetClass="exit" presetSubtype="32" fill="hold" grpId="0" nodeType="withEffect">
                                  <p:stCondLst>
                                    <p:cond delay="1600"/>
                                  </p:stCondLst>
                                  <p:childTnLst>
                                    <p:anim calcmode="lin" valueType="num">
                                      <p:cBhvr>
                                        <p:cTn id="954" dur="600"/>
                                        <p:tgtEl>
                                          <p:spTgt spid="1232"/>
                                        </p:tgtEl>
                                        <p:attrNameLst>
                                          <p:attrName>ppt_w</p:attrName>
                                        </p:attrNameLst>
                                      </p:cBhvr>
                                      <p:tavLst>
                                        <p:tav tm="0">
                                          <p:val>
                                            <p:strVal val="ppt_w"/>
                                          </p:val>
                                        </p:tav>
                                        <p:tav tm="100000">
                                          <p:val>
                                            <p:fltVal val="0"/>
                                          </p:val>
                                        </p:tav>
                                      </p:tavLst>
                                    </p:anim>
                                    <p:anim calcmode="lin" valueType="num">
                                      <p:cBhvr>
                                        <p:cTn id="955" dur="600"/>
                                        <p:tgtEl>
                                          <p:spTgt spid="1232"/>
                                        </p:tgtEl>
                                        <p:attrNameLst>
                                          <p:attrName>ppt_h</p:attrName>
                                        </p:attrNameLst>
                                      </p:cBhvr>
                                      <p:tavLst>
                                        <p:tav tm="0">
                                          <p:val>
                                            <p:strVal val="ppt_h"/>
                                          </p:val>
                                        </p:tav>
                                        <p:tav tm="100000">
                                          <p:val>
                                            <p:fltVal val="0"/>
                                          </p:val>
                                        </p:tav>
                                      </p:tavLst>
                                    </p:anim>
                                    <p:animEffect transition="out" filter="fade">
                                      <p:cBhvr>
                                        <p:cTn id="956" dur="600"/>
                                        <p:tgtEl>
                                          <p:spTgt spid="1232"/>
                                        </p:tgtEl>
                                      </p:cBhvr>
                                    </p:animEffect>
                                    <p:set>
                                      <p:cBhvr>
                                        <p:cTn id="957" dur="1" fill="hold">
                                          <p:stCondLst>
                                            <p:cond delay="599"/>
                                          </p:stCondLst>
                                        </p:cTn>
                                        <p:tgtEl>
                                          <p:spTgt spid="1232"/>
                                        </p:tgtEl>
                                        <p:attrNameLst>
                                          <p:attrName>style.visibility</p:attrName>
                                        </p:attrNameLst>
                                      </p:cBhvr>
                                      <p:to>
                                        <p:strVal val="hidden"/>
                                      </p:to>
                                    </p:set>
                                  </p:childTnLst>
                                </p:cTn>
                              </p:par>
                              <p:par>
                                <p:cTn id="958" presetID="53" presetClass="exit" presetSubtype="32" fill="hold" grpId="0" nodeType="withEffect">
                                  <p:stCondLst>
                                    <p:cond delay="1600"/>
                                  </p:stCondLst>
                                  <p:childTnLst>
                                    <p:anim calcmode="lin" valueType="num">
                                      <p:cBhvr>
                                        <p:cTn id="959" dur="600"/>
                                        <p:tgtEl>
                                          <p:spTgt spid="1225"/>
                                        </p:tgtEl>
                                        <p:attrNameLst>
                                          <p:attrName>ppt_w</p:attrName>
                                        </p:attrNameLst>
                                      </p:cBhvr>
                                      <p:tavLst>
                                        <p:tav tm="0">
                                          <p:val>
                                            <p:strVal val="ppt_w"/>
                                          </p:val>
                                        </p:tav>
                                        <p:tav tm="100000">
                                          <p:val>
                                            <p:fltVal val="0"/>
                                          </p:val>
                                        </p:tav>
                                      </p:tavLst>
                                    </p:anim>
                                    <p:anim calcmode="lin" valueType="num">
                                      <p:cBhvr>
                                        <p:cTn id="960" dur="600"/>
                                        <p:tgtEl>
                                          <p:spTgt spid="1225"/>
                                        </p:tgtEl>
                                        <p:attrNameLst>
                                          <p:attrName>ppt_h</p:attrName>
                                        </p:attrNameLst>
                                      </p:cBhvr>
                                      <p:tavLst>
                                        <p:tav tm="0">
                                          <p:val>
                                            <p:strVal val="ppt_h"/>
                                          </p:val>
                                        </p:tav>
                                        <p:tav tm="100000">
                                          <p:val>
                                            <p:fltVal val="0"/>
                                          </p:val>
                                        </p:tav>
                                      </p:tavLst>
                                    </p:anim>
                                    <p:animEffect transition="out" filter="fade">
                                      <p:cBhvr>
                                        <p:cTn id="961" dur="600"/>
                                        <p:tgtEl>
                                          <p:spTgt spid="1225"/>
                                        </p:tgtEl>
                                      </p:cBhvr>
                                    </p:animEffect>
                                    <p:set>
                                      <p:cBhvr>
                                        <p:cTn id="962" dur="1" fill="hold">
                                          <p:stCondLst>
                                            <p:cond delay="599"/>
                                          </p:stCondLst>
                                        </p:cTn>
                                        <p:tgtEl>
                                          <p:spTgt spid="1225"/>
                                        </p:tgtEl>
                                        <p:attrNameLst>
                                          <p:attrName>style.visibility</p:attrName>
                                        </p:attrNameLst>
                                      </p:cBhvr>
                                      <p:to>
                                        <p:strVal val="hidden"/>
                                      </p:to>
                                    </p:set>
                                  </p:childTnLst>
                                </p:cTn>
                              </p:par>
                              <p:par>
                                <p:cTn id="963" presetID="53" presetClass="exit" presetSubtype="32" fill="hold" grpId="0" nodeType="withEffect">
                                  <p:stCondLst>
                                    <p:cond delay="1600"/>
                                  </p:stCondLst>
                                  <p:childTnLst>
                                    <p:anim calcmode="lin" valueType="num">
                                      <p:cBhvr>
                                        <p:cTn id="964" dur="600"/>
                                        <p:tgtEl>
                                          <p:spTgt spid="1226"/>
                                        </p:tgtEl>
                                        <p:attrNameLst>
                                          <p:attrName>ppt_w</p:attrName>
                                        </p:attrNameLst>
                                      </p:cBhvr>
                                      <p:tavLst>
                                        <p:tav tm="0">
                                          <p:val>
                                            <p:strVal val="ppt_w"/>
                                          </p:val>
                                        </p:tav>
                                        <p:tav tm="100000">
                                          <p:val>
                                            <p:fltVal val="0"/>
                                          </p:val>
                                        </p:tav>
                                      </p:tavLst>
                                    </p:anim>
                                    <p:anim calcmode="lin" valueType="num">
                                      <p:cBhvr>
                                        <p:cTn id="965" dur="600"/>
                                        <p:tgtEl>
                                          <p:spTgt spid="1226"/>
                                        </p:tgtEl>
                                        <p:attrNameLst>
                                          <p:attrName>ppt_h</p:attrName>
                                        </p:attrNameLst>
                                      </p:cBhvr>
                                      <p:tavLst>
                                        <p:tav tm="0">
                                          <p:val>
                                            <p:strVal val="ppt_h"/>
                                          </p:val>
                                        </p:tav>
                                        <p:tav tm="100000">
                                          <p:val>
                                            <p:fltVal val="0"/>
                                          </p:val>
                                        </p:tav>
                                      </p:tavLst>
                                    </p:anim>
                                    <p:animEffect transition="out" filter="fade">
                                      <p:cBhvr>
                                        <p:cTn id="966" dur="600"/>
                                        <p:tgtEl>
                                          <p:spTgt spid="1226"/>
                                        </p:tgtEl>
                                      </p:cBhvr>
                                    </p:animEffect>
                                    <p:set>
                                      <p:cBhvr>
                                        <p:cTn id="967" dur="1" fill="hold">
                                          <p:stCondLst>
                                            <p:cond delay="599"/>
                                          </p:stCondLst>
                                        </p:cTn>
                                        <p:tgtEl>
                                          <p:spTgt spid="1226"/>
                                        </p:tgtEl>
                                        <p:attrNameLst>
                                          <p:attrName>style.visibility</p:attrName>
                                        </p:attrNameLst>
                                      </p:cBhvr>
                                      <p:to>
                                        <p:strVal val="hidden"/>
                                      </p:to>
                                    </p:set>
                                  </p:childTnLst>
                                </p:cTn>
                              </p:par>
                              <p:par>
                                <p:cTn id="968" presetID="53" presetClass="exit" presetSubtype="32" fill="hold" grpId="0" nodeType="withEffect">
                                  <p:stCondLst>
                                    <p:cond delay="1600"/>
                                  </p:stCondLst>
                                  <p:childTnLst>
                                    <p:anim calcmode="lin" valueType="num">
                                      <p:cBhvr>
                                        <p:cTn id="969" dur="600"/>
                                        <p:tgtEl>
                                          <p:spTgt spid="1227"/>
                                        </p:tgtEl>
                                        <p:attrNameLst>
                                          <p:attrName>ppt_w</p:attrName>
                                        </p:attrNameLst>
                                      </p:cBhvr>
                                      <p:tavLst>
                                        <p:tav tm="0">
                                          <p:val>
                                            <p:strVal val="ppt_w"/>
                                          </p:val>
                                        </p:tav>
                                        <p:tav tm="100000">
                                          <p:val>
                                            <p:fltVal val="0"/>
                                          </p:val>
                                        </p:tav>
                                      </p:tavLst>
                                    </p:anim>
                                    <p:anim calcmode="lin" valueType="num">
                                      <p:cBhvr>
                                        <p:cTn id="970" dur="600"/>
                                        <p:tgtEl>
                                          <p:spTgt spid="1227"/>
                                        </p:tgtEl>
                                        <p:attrNameLst>
                                          <p:attrName>ppt_h</p:attrName>
                                        </p:attrNameLst>
                                      </p:cBhvr>
                                      <p:tavLst>
                                        <p:tav tm="0">
                                          <p:val>
                                            <p:strVal val="ppt_h"/>
                                          </p:val>
                                        </p:tav>
                                        <p:tav tm="100000">
                                          <p:val>
                                            <p:fltVal val="0"/>
                                          </p:val>
                                        </p:tav>
                                      </p:tavLst>
                                    </p:anim>
                                    <p:animEffect transition="out" filter="fade">
                                      <p:cBhvr>
                                        <p:cTn id="971" dur="600"/>
                                        <p:tgtEl>
                                          <p:spTgt spid="1227"/>
                                        </p:tgtEl>
                                      </p:cBhvr>
                                    </p:animEffect>
                                    <p:set>
                                      <p:cBhvr>
                                        <p:cTn id="972" dur="1" fill="hold">
                                          <p:stCondLst>
                                            <p:cond delay="599"/>
                                          </p:stCondLst>
                                        </p:cTn>
                                        <p:tgtEl>
                                          <p:spTgt spid="1227"/>
                                        </p:tgtEl>
                                        <p:attrNameLst>
                                          <p:attrName>style.visibility</p:attrName>
                                        </p:attrNameLst>
                                      </p:cBhvr>
                                      <p:to>
                                        <p:strVal val="hidden"/>
                                      </p:to>
                                    </p:set>
                                  </p:childTnLst>
                                </p:cTn>
                              </p:par>
                              <p:par>
                                <p:cTn id="973" presetID="53" presetClass="exit" presetSubtype="32" fill="hold" grpId="0" nodeType="withEffect">
                                  <p:stCondLst>
                                    <p:cond delay="1800"/>
                                  </p:stCondLst>
                                  <p:childTnLst>
                                    <p:anim calcmode="lin" valueType="num">
                                      <p:cBhvr>
                                        <p:cTn id="974" dur="600"/>
                                        <p:tgtEl>
                                          <p:spTgt spid="1241"/>
                                        </p:tgtEl>
                                        <p:attrNameLst>
                                          <p:attrName>ppt_w</p:attrName>
                                        </p:attrNameLst>
                                      </p:cBhvr>
                                      <p:tavLst>
                                        <p:tav tm="0">
                                          <p:val>
                                            <p:strVal val="ppt_w"/>
                                          </p:val>
                                        </p:tav>
                                        <p:tav tm="100000">
                                          <p:val>
                                            <p:fltVal val="0"/>
                                          </p:val>
                                        </p:tav>
                                      </p:tavLst>
                                    </p:anim>
                                    <p:anim calcmode="lin" valueType="num">
                                      <p:cBhvr>
                                        <p:cTn id="975" dur="600"/>
                                        <p:tgtEl>
                                          <p:spTgt spid="1241"/>
                                        </p:tgtEl>
                                        <p:attrNameLst>
                                          <p:attrName>ppt_h</p:attrName>
                                        </p:attrNameLst>
                                      </p:cBhvr>
                                      <p:tavLst>
                                        <p:tav tm="0">
                                          <p:val>
                                            <p:strVal val="ppt_h"/>
                                          </p:val>
                                        </p:tav>
                                        <p:tav tm="100000">
                                          <p:val>
                                            <p:fltVal val="0"/>
                                          </p:val>
                                        </p:tav>
                                      </p:tavLst>
                                    </p:anim>
                                    <p:animEffect transition="out" filter="fade">
                                      <p:cBhvr>
                                        <p:cTn id="976" dur="600"/>
                                        <p:tgtEl>
                                          <p:spTgt spid="1241"/>
                                        </p:tgtEl>
                                      </p:cBhvr>
                                    </p:animEffect>
                                    <p:set>
                                      <p:cBhvr>
                                        <p:cTn id="977" dur="1" fill="hold">
                                          <p:stCondLst>
                                            <p:cond delay="599"/>
                                          </p:stCondLst>
                                        </p:cTn>
                                        <p:tgtEl>
                                          <p:spTgt spid="1241"/>
                                        </p:tgtEl>
                                        <p:attrNameLst>
                                          <p:attrName>style.visibility</p:attrName>
                                        </p:attrNameLst>
                                      </p:cBhvr>
                                      <p:to>
                                        <p:strVal val="hidden"/>
                                      </p:to>
                                    </p:set>
                                  </p:childTnLst>
                                </p:cTn>
                              </p:par>
                              <p:par>
                                <p:cTn id="978" presetID="53" presetClass="exit" presetSubtype="32" fill="hold" grpId="0" nodeType="withEffect">
                                  <p:stCondLst>
                                    <p:cond delay="1800"/>
                                  </p:stCondLst>
                                  <p:childTnLst>
                                    <p:anim calcmode="lin" valueType="num">
                                      <p:cBhvr>
                                        <p:cTn id="979" dur="600"/>
                                        <p:tgtEl>
                                          <p:spTgt spid="1236"/>
                                        </p:tgtEl>
                                        <p:attrNameLst>
                                          <p:attrName>ppt_w</p:attrName>
                                        </p:attrNameLst>
                                      </p:cBhvr>
                                      <p:tavLst>
                                        <p:tav tm="0">
                                          <p:val>
                                            <p:strVal val="ppt_w"/>
                                          </p:val>
                                        </p:tav>
                                        <p:tav tm="100000">
                                          <p:val>
                                            <p:fltVal val="0"/>
                                          </p:val>
                                        </p:tav>
                                      </p:tavLst>
                                    </p:anim>
                                    <p:anim calcmode="lin" valueType="num">
                                      <p:cBhvr>
                                        <p:cTn id="980" dur="600"/>
                                        <p:tgtEl>
                                          <p:spTgt spid="1236"/>
                                        </p:tgtEl>
                                        <p:attrNameLst>
                                          <p:attrName>ppt_h</p:attrName>
                                        </p:attrNameLst>
                                      </p:cBhvr>
                                      <p:tavLst>
                                        <p:tav tm="0">
                                          <p:val>
                                            <p:strVal val="ppt_h"/>
                                          </p:val>
                                        </p:tav>
                                        <p:tav tm="100000">
                                          <p:val>
                                            <p:fltVal val="0"/>
                                          </p:val>
                                        </p:tav>
                                      </p:tavLst>
                                    </p:anim>
                                    <p:animEffect transition="out" filter="fade">
                                      <p:cBhvr>
                                        <p:cTn id="981" dur="600"/>
                                        <p:tgtEl>
                                          <p:spTgt spid="1236"/>
                                        </p:tgtEl>
                                      </p:cBhvr>
                                    </p:animEffect>
                                    <p:set>
                                      <p:cBhvr>
                                        <p:cTn id="982" dur="1" fill="hold">
                                          <p:stCondLst>
                                            <p:cond delay="599"/>
                                          </p:stCondLst>
                                        </p:cTn>
                                        <p:tgtEl>
                                          <p:spTgt spid="1236"/>
                                        </p:tgtEl>
                                        <p:attrNameLst>
                                          <p:attrName>style.visibility</p:attrName>
                                        </p:attrNameLst>
                                      </p:cBhvr>
                                      <p:to>
                                        <p:strVal val="hidden"/>
                                      </p:to>
                                    </p:set>
                                  </p:childTnLst>
                                </p:cTn>
                              </p:par>
                              <p:par>
                                <p:cTn id="983" presetID="53" presetClass="exit" presetSubtype="32" fill="hold" grpId="0" nodeType="withEffect">
                                  <p:stCondLst>
                                    <p:cond delay="1800"/>
                                  </p:stCondLst>
                                  <p:childTnLst>
                                    <p:anim calcmode="lin" valueType="num">
                                      <p:cBhvr>
                                        <p:cTn id="984" dur="600"/>
                                        <p:tgtEl>
                                          <p:spTgt spid="1235"/>
                                        </p:tgtEl>
                                        <p:attrNameLst>
                                          <p:attrName>ppt_w</p:attrName>
                                        </p:attrNameLst>
                                      </p:cBhvr>
                                      <p:tavLst>
                                        <p:tav tm="0">
                                          <p:val>
                                            <p:strVal val="ppt_w"/>
                                          </p:val>
                                        </p:tav>
                                        <p:tav tm="100000">
                                          <p:val>
                                            <p:fltVal val="0"/>
                                          </p:val>
                                        </p:tav>
                                      </p:tavLst>
                                    </p:anim>
                                    <p:anim calcmode="lin" valueType="num">
                                      <p:cBhvr>
                                        <p:cTn id="985" dur="600"/>
                                        <p:tgtEl>
                                          <p:spTgt spid="1235"/>
                                        </p:tgtEl>
                                        <p:attrNameLst>
                                          <p:attrName>ppt_h</p:attrName>
                                        </p:attrNameLst>
                                      </p:cBhvr>
                                      <p:tavLst>
                                        <p:tav tm="0">
                                          <p:val>
                                            <p:strVal val="ppt_h"/>
                                          </p:val>
                                        </p:tav>
                                        <p:tav tm="100000">
                                          <p:val>
                                            <p:fltVal val="0"/>
                                          </p:val>
                                        </p:tav>
                                      </p:tavLst>
                                    </p:anim>
                                    <p:animEffect transition="out" filter="fade">
                                      <p:cBhvr>
                                        <p:cTn id="986" dur="600"/>
                                        <p:tgtEl>
                                          <p:spTgt spid="1235"/>
                                        </p:tgtEl>
                                      </p:cBhvr>
                                    </p:animEffect>
                                    <p:set>
                                      <p:cBhvr>
                                        <p:cTn id="987" dur="1" fill="hold">
                                          <p:stCondLst>
                                            <p:cond delay="599"/>
                                          </p:stCondLst>
                                        </p:cTn>
                                        <p:tgtEl>
                                          <p:spTgt spid="1235"/>
                                        </p:tgtEl>
                                        <p:attrNameLst>
                                          <p:attrName>style.visibility</p:attrName>
                                        </p:attrNameLst>
                                      </p:cBhvr>
                                      <p:to>
                                        <p:strVal val="hidden"/>
                                      </p:to>
                                    </p:set>
                                  </p:childTnLst>
                                </p:cTn>
                              </p:par>
                              <p:par>
                                <p:cTn id="988" presetID="53" presetClass="exit" presetSubtype="32" fill="hold" grpId="0" nodeType="withEffect">
                                  <p:stCondLst>
                                    <p:cond delay="1800"/>
                                  </p:stCondLst>
                                  <p:childTnLst>
                                    <p:anim calcmode="lin" valueType="num">
                                      <p:cBhvr>
                                        <p:cTn id="989" dur="600"/>
                                        <p:tgtEl>
                                          <p:spTgt spid="1231"/>
                                        </p:tgtEl>
                                        <p:attrNameLst>
                                          <p:attrName>ppt_w</p:attrName>
                                        </p:attrNameLst>
                                      </p:cBhvr>
                                      <p:tavLst>
                                        <p:tav tm="0">
                                          <p:val>
                                            <p:strVal val="ppt_w"/>
                                          </p:val>
                                        </p:tav>
                                        <p:tav tm="100000">
                                          <p:val>
                                            <p:fltVal val="0"/>
                                          </p:val>
                                        </p:tav>
                                      </p:tavLst>
                                    </p:anim>
                                    <p:anim calcmode="lin" valueType="num">
                                      <p:cBhvr>
                                        <p:cTn id="990" dur="600"/>
                                        <p:tgtEl>
                                          <p:spTgt spid="1231"/>
                                        </p:tgtEl>
                                        <p:attrNameLst>
                                          <p:attrName>ppt_h</p:attrName>
                                        </p:attrNameLst>
                                      </p:cBhvr>
                                      <p:tavLst>
                                        <p:tav tm="0">
                                          <p:val>
                                            <p:strVal val="ppt_h"/>
                                          </p:val>
                                        </p:tav>
                                        <p:tav tm="100000">
                                          <p:val>
                                            <p:fltVal val="0"/>
                                          </p:val>
                                        </p:tav>
                                      </p:tavLst>
                                    </p:anim>
                                    <p:animEffect transition="out" filter="fade">
                                      <p:cBhvr>
                                        <p:cTn id="991" dur="600"/>
                                        <p:tgtEl>
                                          <p:spTgt spid="1231"/>
                                        </p:tgtEl>
                                      </p:cBhvr>
                                    </p:animEffect>
                                    <p:set>
                                      <p:cBhvr>
                                        <p:cTn id="992" dur="1" fill="hold">
                                          <p:stCondLst>
                                            <p:cond delay="599"/>
                                          </p:stCondLst>
                                        </p:cTn>
                                        <p:tgtEl>
                                          <p:spTgt spid="1231"/>
                                        </p:tgtEl>
                                        <p:attrNameLst>
                                          <p:attrName>style.visibility</p:attrName>
                                        </p:attrNameLst>
                                      </p:cBhvr>
                                      <p:to>
                                        <p:strVal val="hidden"/>
                                      </p:to>
                                    </p:set>
                                  </p:childTnLst>
                                </p:cTn>
                              </p:par>
                              <p:par>
                                <p:cTn id="993" presetID="53" presetClass="exit" presetSubtype="32" fill="hold" grpId="0" nodeType="withEffect">
                                  <p:stCondLst>
                                    <p:cond delay="1800"/>
                                  </p:stCondLst>
                                  <p:childTnLst>
                                    <p:anim calcmode="lin" valueType="num">
                                      <p:cBhvr>
                                        <p:cTn id="994" dur="600"/>
                                        <p:tgtEl>
                                          <p:spTgt spid="1242"/>
                                        </p:tgtEl>
                                        <p:attrNameLst>
                                          <p:attrName>ppt_w</p:attrName>
                                        </p:attrNameLst>
                                      </p:cBhvr>
                                      <p:tavLst>
                                        <p:tav tm="0">
                                          <p:val>
                                            <p:strVal val="ppt_w"/>
                                          </p:val>
                                        </p:tav>
                                        <p:tav tm="100000">
                                          <p:val>
                                            <p:fltVal val="0"/>
                                          </p:val>
                                        </p:tav>
                                      </p:tavLst>
                                    </p:anim>
                                    <p:anim calcmode="lin" valueType="num">
                                      <p:cBhvr>
                                        <p:cTn id="995" dur="600"/>
                                        <p:tgtEl>
                                          <p:spTgt spid="1242"/>
                                        </p:tgtEl>
                                        <p:attrNameLst>
                                          <p:attrName>ppt_h</p:attrName>
                                        </p:attrNameLst>
                                      </p:cBhvr>
                                      <p:tavLst>
                                        <p:tav tm="0">
                                          <p:val>
                                            <p:strVal val="ppt_h"/>
                                          </p:val>
                                        </p:tav>
                                        <p:tav tm="100000">
                                          <p:val>
                                            <p:fltVal val="0"/>
                                          </p:val>
                                        </p:tav>
                                      </p:tavLst>
                                    </p:anim>
                                    <p:animEffect transition="out" filter="fade">
                                      <p:cBhvr>
                                        <p:cTn id="996" dur="600"/>
                                        <p:tgtEl>
                                          <p:spTgt spid="1242"/>
                                        </p:tgtEl>
                                      </p:cBhvr>
                                    </p:animEffect>
                                    <p:set>
                                      <p:cBhvr>
                                        <p:cTn id="997" dur="1" fill="hold">
                                          <p:stCondLst>
                                            <p:cond delay="599"/>
                                          </p:stCondLst>
                                        </p:cTn>
                                        <p:tgtEl>
                                          <p:spTgt spid="1242"/>
                                        </p:tgtEl>
                                        <p:attrNameLst>
                                          <p:attrName>style.visibility</p:attrName>
                                        </p:attrNameLst>
                                      </p:cBhvr>
                                      <p:to>
                                        <p:strVal val="hidden"/>
                                      </p:to>
                                    </p:set>
                                  </p:childTnLst>
                                </p:cTn>
                              </p:par>
                              <p:par>
                                <p:cTn id="998" presetID="53" presetClass="exit" presetSubtype="32" fill="hold" grpId="0" nodeType="withEffect">
                                  <p:stCondLst>
                                    <p:cond delay="2000"/>
                                  </p:stCondLst>
                                  <p:childTnLst>
                                    <p:anim calcmode="lin" valueType="num">
                                      <p:cBhvr>
                                        <p:cTn id="999" dur="600"/>
                                        <p:tgtEl>
                                          <p:spTgt spid="1233"/>
                                        </p:tgtEl>
                                        <p:attrNameLst>
                                          <p:attrName>ppt_w</p:attrName>
                                        </p:attrNameLst>
                                      </p:cBhvr>
                                      <p:tavLst>
                                        <p:tav tm="0">
                                          <p:val>
                                            <p:strVal val="ppt_w"/>
                                          </p:val>
                                        </p:tav>
                                        <p:tav tm="100000">
                                          <p:val>
                                            <p:fltVal val="0"/>
                                          </p:val>
                                        </p:tav>
                                      </p:tavLst>
                                    </p:anim>
                                    <p:anim calcmode="lin" valueType="num">
                                      <p:cBhvr>
                                        <p:cTn id="1000" dur="600"/>
                                        <p:tgtEl>
                                          <p:spTgt spid="1233"/>
                                        </p:tgtEl>
                                        <p:attrNameLst>
                                          <p:attrName>ppt_h</p:attrName>
                                        </p:attrNameLst>
                                      </p:cBhvr>
                                      <p:tavLst>
                                        <p:tav tm="0">
                                          <p:val>
                                            <p:strVal val="ppt_h"/>
                                          </p:val>
                                        </p:tav>
                                        <p:tav tm="100000">
                                          <p:val>
                                            <p:fltVal val="0"/>
                                          </p:val>
                                        </p:tav>
                                      </p:tavLst>
                                    </p:anim>
                                    <p:animEffect transition="out" filter="fade">
                                      <p:cBhvr>
                                        <p:cTn id="1001" dur="600"/>
                                        <p:tgtEl>
                                          <p:spTgt spid="1233"/>
                                        </p:tgtEl>
                                      </p:cBhvr>
                                    </p:animEffect>
                                    <p:set>
                                      <p:cBhvr>
                                        <p:cTn id="1002" dur="1" fill="hold">
                                          <p:stCondLst>
                                            <p:cond delay="599"/>
                                          </p:stCondLst>
                                        </p:cTn>
                                        <p:tgtEl>
                                          <p:spTgt spid="1233"/>
                                        </p:tgtEl>
                                        <p:attrNameLst>
                                          <p:attrName>style.visibility</p:attrName>
                                        </p:attrNameLst>
                                      </p:cBhvr>
                                      <p:to>
                                        <p:strVal val="hidden"/>
                                      </p:to>
                                    </p:set>
                                  </p:childTnLst>
                                </p:cTn>
                              </p:par>
                              <p:par>
                                <p:cTn id="1003" presetID="53" presetClass="exit" presetSubtype="32" fill="hold" grpId="0" nodeType="withEffect">
                                  <p:stCondLst>
                                    <p:cond delay="2000"/>
                                  </p:stCondLst>
                                  <p:childTnLst>
                                    <p:anim calcmode="lin" valueType="num">
                                      <p:cBhvr>
                                        <p:cTn id="1004" dur="600"/>
                                        <p:tgtEl>
                                          <p:spTgt spid="1239"/>
                                        </p:tgtEl>
                                        <p:attrNameLst>
                                          <p:attrName>ppt_w</p:attrName>
                                        </p:attrNameLst>
                                      </p:cBhvr>
                                      <p:tavLst>
                                        <p:tav tm="0">
                                          <p:val>
                                            <p:strVal val="ppt_w"/>
                                          </p:val>
                                        </p:tav>
                                        <p:tav tm="100000">
                                          <p:val>
                                            <p:fltVal val="0"/>
                                          </p:val>
                                        </p:tav>
                                      </p:tavLst>
                                    </p:anim>
                                    <p:anim calcmode="lin" valueType="num">
                                      <p:cBhvr>
                                        <p:cTn id="1005" dur="600"/>
                                        <p:tgtEl>
                                          <p:spTgt spid="1239"/>
                                        </p:tgtEl>
                                        <p:attrNameLst>
                                          <p:attrName>ppt_h</p:attrName>
                                        </p:attrNameLst>
                                      </p:cBhvr>
                                      <p:tavLst>
                                        <p:tav tm="0">
                                          <p:val>
                                            <p:strVal val="ppt_h"/>
                                          </p:val>
                                        </p:tav>
                                        <p:tav tm="100000">
                                          <p:val>
                                            <p:fltVal val="0"/>
                                          </p:val>
                                        </p:tav>
                                      </p:tavLst>
                                    </p:anim>
                                    <p:animEffect transition="out" filter="fade">
                                      <p:cBhvr>
                                        <p:cTn id="1006" dur="600"/>
                                        <p:tgtEl>
                                          <p:spTgt spid="1239"/>
                                        </p:tgtEl>
                                      </p:cBhvr>
                                    </p:animEffect>
                                    <p:set>
                                      <p:cBhvr>
                                        <p:cTn id="1007" dur="1" fill="hold">
                                          <p:stCondLst>
                                            <p:cond delay="599"/>
                                          </p:stCondLst>
                                        </p:cTn>
                                        <p:tgtEl>
                                          <p:spTgt spid="1239"/>
                                        </p:tgtEl>
                                        <p:attrNameLst>
                                          <p:attrName>style.visibility</p:attrName>
                                        </p:attrNameLst>
                                      </p:cBhvr>
                                      <p:to>
                                        <p:strVal val="hidden"/>
                                      </p:to>
                                    </p:set>
                                  </p:childTnLst>
                                </p:cTn>
                              </p:par>
                              <p:par>
                                <p:cTn id="1008" presetID="53" presetClass="exit" presetSubtype="32" fill="hold" grpId="0" nodeType="withEffect">
                                  <p:stCondLst>
                                    <p:cond delay="2000"/>
                                  </p:stCondLst>
                                  <p:childTnLst>
                                    <p:anim calcmode="lin" valueType="num">
                                      <p:cBhvr>
                                        <p:cTn id="1009" dur="600"/>
                                        <p:tgtEl>
                                          <p:spTgt spid="1244"/>
                                        </p:tgtEl>
                                        <p:attrNameLst>
                                          <p:attrName>ppt_w</p:attrName>
                                        </p:attrNameLst>
                                      </p:cBhvr>
                                      <p:tavLst>
                                        <p:tav tm="0">
                                          <p:val>
                                            <p:strVal val="ppt_w"/>
                                          </p:val>
                                        </p:tav>
                                        <p:tav tm="100000">
                                          <p:val>
                                            <p:fltVal val="0"/>
                                          </p:val>
                                        </p:tav>
                                      </p:tavLst>
                                    </p:anim>
                                    <p:anim calcmode="lin" valueType="num">
                                      <p:cBhvr>
                                        <p:cTn id="1010" dur="600"/>
                                        <p:tgtEl>
                                          <p:spTgt spid="1244"/>
                                        </p:tgtEl>
                                        <p:attrNameLst>
                                          <p:attrName>ppt_h</p:attrName>
                                        </p:attrNameLst>
                                      </p:cBhvr>
                                      <p:tavLst>
                                        <p:tav tm="0">
                                          <p:val>
                                            <p:strVal val="ppt_h"/>
                                          </p:val>
                                        </p:tav>
                                        <p:tav tm="100000">
                                          <p:val>
                                            <p:fltVal val="0"/>
                                          </p:val>
                                        </p:tav>
                                      </p:tavLst>
                                    </p:anim>
                                    <p:animEffect transition="out" filter="fade">
                                      <p:cBhvr>
                                        <p:cTn id="1011" dur="600"/>
                                        <p:tgtEl>
                                          <p:spTgt spid="1244"/>
                                        </p:tgtEl>
                                      </p:cBhvr>
                                    </p:animEffect>
                                    <p:set>
                                      <p:cBhvr>
                                        <p:cTn id="1012" dur="1" fill="hold">
                                          <p:stCondLst>
                                            <p:cond delay="599"/>
                                          </p:stCondLst>
                                        </p:cTn>
                                        <p:tgtEl>
                                          <p:spTgt spid="1244"/>
                                        </p:tgtEl>
                                        <p:attrNameLst>
                                          <p:attrName>style.visibility</p:attrName>
                                        </p:attrNameLst>
                                      </p:cBhvr>
                                      <p:to>
                                        <p:strVal val="hidden"/>
                                      </p:to>
                                    </p:set>
                                  </p:childTnLst>
                                </p:cTn>
                              </p:par>
                              <p:par>
                                <p:cTn id="1013" presetID="53" presetClass="exit" presetSubtype="32" fill="hold" grpId="0" nodeType="withEffect">
                                  <p:stCondLst>
                                    <p:cond delay="2000"/>
                                  </p:stCondLst>
                                  <p:childTnLst>
                                    <p:anim calcmode="lin" valueType="num">
                                      <p:cBhvr>
                                        <p:cTn id="1014" dur="600"/>
                                        <p:tgtEl>
                                          <p:spTgt spid="1240"/>
                                        </p:tgtEl>
                                        <p:attrNameLst>
                                          <p:attrName>ppt_w</p:attrName>
                                        </p:attrNameLst>
                                      </p:cBhvr>
                                      <p:tavLst>
                                        <p:tav tm="0">
                                          <p:val>
                                            <p:strVal val="ppt_w"/>
                                          </p:val>
                                        </p:tav>
                                        <p:tav tm="100000">
                                          <p:val>
                                            <p:fltVal val="0"/>
                                          </p:val>
                                        </p:tav>
                                      </p:tavLst>
                                    </p:anim>
                                    <p:anim calcmode="lin" valueType="num">
                                      <p:cBhvr>
                                        <p:cTn id="1015" dur="600"/>
                                        <p:tgtEl>
                                          <p:spTgt spid="1240"/>
                                        </p:tgtEl>
                                        <p:attrNameLst>
                                          <p:attrName>ppt_h</p:attrName>
                                        </p:attrNameLst>
                                      </p:cBhvr>
                                      <p:tavLst>
                                        <p:tav tm="0">
                                          <p:val>
                                            <p:strVal val="ppt_h"/>
                                          </p:val>
                                        </p:tav>
                                        <p:tav tm="100000">
                                          <p:val>
                                            <p:fltVal val="0"/>
                                          </p:val>
                                        </p:tav>
                                      </p:tavLst>
                                    </p:anim>
                                    <p:animEffect transition="out" filter="fade">
                                      <p:cBhvr>
                                        <p:cTn id="1016" dur="600"/>
                                        <p:tgtEl>
                                          <p:spTgt spid="1240"/>
                                        </p:tgtEl>
                                      </p:cBhvr>
                                    </p:animEffect>
                                    <p:set>
                                      <p:cBhvr>
                                        <p:cTn id="1017" dur="1" fill="hold">
                                          <p:stCondLst>
                                            <p:cond delay="599"/>
                                          </p:stCondLst>
                                        </p:cTn>
                                        <p:tgtEl>
                                          <p:spTgt spid="1240"/>
                                        </p:tgtEl>
                                        <p:attrNameLst>
                                          <p:attrName>style.visibility</p:attrName>
                                        </p:attrNameLst>
                                      </p:cBhvr>
                                      <p:to>
                                        <p:strVal val="hidden"/>
                                      </p:to>
                                    </p:set>
                                  </p:childTnLst>
                                </p:cTn>
                              </p:par>
                              <p:par>
                                <p:cTn id="1018" presetID="53" presetClass="exit" presetSubtype="32" fill="hold" grpId="0" nodeType="withEffect">
                                  <p:stCondLst>
                                    <p:cond delay="2000"/>
                                  </p:stCondLst>
                                  <p:childTnLst>
                                    <p:anim calcmode="lin" valueType="num">
                                      <p:cBhvr>
                                        <p:cTn id="1019" dur="600"/>
                                        <p:tgtEl>
                                          <p:spTgt spid="1243"/>
                                        </p:tgtEl>
                                        <p:attrNameLst>
                                          <p:attrName>ppt_w</p:attrName>
                                        </p:attrNameLst>
                                      </p:cBhvr>
                                      <p:tavLst>
                                        <p:tav tm="0">
                                          <p:val>
                                            <p:strVal val="ppt_w"/>
                                          </p:val>
                                        </p:tav>
                                        <p:tav tm="100000">
                                          <p:val>
                                            <p:fltVal val="0"/>
                                          </p:val>
                                        </p:tav>
                                      </p:tavLst>
                                    </p:anim>
                                    <p:anim calcmode="lin" valueType="num">
                                      <p:cBhvr>
                                        <p:cTn id="1020" dur="600"/>
                                        <p:tgtEl>
                                          <p:spTgt spid="1243"/>
                                        </p:tgtEl>
                                        <p:attrNameLst>
                                          <p:attrName>ppt_h</p:attrName>
                                        </p:attrNameLst>
                                      </p:cBhvr>
                                      <p:tavLst>
                                        <p:tav tm="0">
                                          <p:val>
                                            <p:strVal val="ppt_h"/>
                                          </p:val>
                                        </p:tav>
                                        <p:tav tm="100000">
                                          <p:val>
                                            <p:fltVal val="0"/>
                                          </p:val>
                                        </p:tav>
                                      </p:tavLst>
                                    </p:anim>
                                    <p:animEffect transition="out" filter="fade">
                                      <p:cBhvr>
                                        <p:cTn id="1021" dur="600"/>
                                        <p:tgtEl>
                                          <p:spTgt spid="1243"/>
                                        </p:tgtEl>
                                      </p:cBhvr>
                                    </p:animEffect>
                                    <p:set>
                                      <p:cBhvr>
                                        <p:cTn id="1022" dur="1" fill="hold">
                                          <p:stCondLst>
                                            <p:cond delay="599"/>
                                          </p:stCondLst>
                                        </p:cTn>
                                        <p:tgtEl>
                                          <p:spTgt spid="1243"/>
                                        </p:tgtEl>
                                        <p:attrNameLst>
                                          <p:attrName>style.visibility</p:attrName>
                                        </p:attrNameLst>
                                      </p:cBhvr>
                                      <p:to>
                                        <p:strVal val="hidden"/>
                                      </p:to>
                                    </p:set>
                                  </p:childTnLst>
                                </p:cTn>
                              </p:par>
                              <p:par>
                                <p:cTn id="1023" presetID="53" presetClass="exit" presetSubtype="32" fill="hold" grpId="0" nodeType="withEffect">
                                  <p:stCondLst>
                                    <p:cond delay="2200"/>
                                  </p:stCondLst>
                                  <p:childTnLst>
                                    <p:anim calcmode="lin" valueType="num">
                                      <p:cBhvr>
                                        <p:cTn id="1024" dur="600"/>
                                        <p:tgtEl>
                                          <p:spTgt spid="1267"/>
                                        </p:tgtEl>
                                        <p:attrNameLst>
                                          <p:attrName>ppt_w</p:attrName>
                                        </p:attrNameLst>
                                      </p:cBhvr>
                                      <p:tavLst>
                                        <p:tav tm="0">
                                          <p:val>
                                            <p:strVal val="ppt_w"/>
                                          </p:val>
                                        </p:tav>
                                        <p:tav tm="100000">
                                          <p:val>
                                            <p:fltVal val="0"/>
                                          </p:val>
                                        </p:tav>
                                      </p:tavLst>
                                    </p:anim>
                                    <p:anim calcmode="lin" valueType="num">
                                      <p:cBhvr>
                                        <p:cTn id="1025" dur="600"/>
                                        <p:tgtEl>
                                          <p:spTgt spid="1267"/>
                                        </p:tgtEl>
                                        <p:attrNameLst>
                                          <p:attrName>ppt_h</p:attrName>
                                        </p:attrNameLst>
                                      </p:cBhvr>
                                      <p:tavLst>
                                        <p:tav tm="0">
                                          <p:val>
                                            <p:strVal val="ppt_h"/>
                                          </p:val>
                                        </p:tav>
                                        <p:tav tm="100000">
                                          <p:val>
                                            <p:fltVal val="0"/>
                                          </p:val>
                                        </p:tav>
                                      </p:tavLst>
                                    </p:anim>
                                    <p:animEffect transition="out" filter="fade">
                                      <p:cBhvr>
                                        <p:cTn id="1026" dur="600"/>
                                        <p:tgtEl>
                                          <p:spTgt spid="1267"/>
                                        </p:tgtEl>
                                      </p:cBhvr>
                                    </p:animEffect>
                                    <p:set>
                                      <p:cBhvr>
                                        <p:cTn id="1027" dur="1" fill="hold">
                                          <p:stCondLst>
                                            <p:cond delay="599"/>
                                          </p:stCondLst>
                                        </p:cTn>
                                        <p:tgtEl>
                                          <p:spTgt spid="1267"/>
                                        </p:tgtEl>
                                        <p:attrNameLst>
                                          <p:attrName>style.visibility</p:attrName>
                                        </p:attrNameLst>
                                      </p:cBhvr>
                                      <p:to>
                                        <p:strVal val="hidden"/>
                                      </p:to>
                                    </p:set>
                                  </p:childTnLst>
                                </p:cTn>
                              </p:par>
                              <p:par>
                                <p:cTn id="1028" presetID="53" presetClass="exit" presetSubtype="32" fill="hold" grpId="0" nodeType="withEffect">
                                  <p:stCondLst>
                                    <p:cond delay="400"/>
                                  </p:stCondLst>
                                  <p:childTnLst>
                                    <p:anim calcmode="lin" valueType="num">
                                      <p:cBhvr>
                                        <p:cTn id="1029" dur="600"/>
                                        <p:tgtEl>
                                          <p:spTgt spid="1274"/>
                                        </p:tgtEl>
                                        <p:attrNameLst>
                                          <p:attrName>ppt_w</p:attrName>
                                        </p:attrNameLst>
                                      </p:cBhvr>
                                      <p:tavLst>
                                        <p:tav tm="0">
                                          <p:val>
                                            <p:strVal val="ppt_w"/>
                                          </p:val>
                                        </p:tav>
                                        <p:tav tm="100000">
                                          <p:val>
                                            <p:fltVal val="0"/>
                                          </p:val>
                                        </p:tav>
                                      </p:tavLst>
                                    </p:anim>
                                    <p:anim calcmode="lin" valueType="num">
                                      <p:cBhvr>
                                        <p:cTn id="1030" dur="600"/>
                                        <p:tgtEl>
                                          <p:spTgt spid="1274"/>
                                        </p:tgtEl>
                                        <p:attrNameLst>
                                          <p:attrName>ppt_h</p:attrName>
                                        </p:attrNameLst>
                                      </p:cBhvr>
                                      <p:tavLst>
                                        <p:tav tm="0">
                                          <p:val>
                                            <p:strVal val="ppt_h"/>
                                          </p:val>
                                        </p:tav>
                                        <p:tav tm="100000">
                                          <p:val>
                                            <p:fltVal val="0"/>
                                          </p:val>
                                        </p:tav>
                                      </p:tavLst>
                                    </p:anim>
                                    <p:animEffect transition="out" filter="fade">
                                      <p:cBhvr>
                                        <p:cTn id="1031" dur="600"/>
                                        <p:tgtEl>
                                          <p:spTgt spid="1274"/>
                                        </p:tgtEl>
                                      </p:cBhvr>
                                    </p:animEffect>
                                    <p:set>
                                      <p:cBhvr>
                                        <p:cTn id="1032" dur="1" fill="hold">
                                          <p:stCondLst>
                                            <p:cond delay="599"/>
                                          </p:stCondLst>
                                        </p:cTn>
                                        <p:tgtEl>
                                          <p:spTgt spid="1274"/>
                                        </p:tgtEl>
                                        <p:attrNameLst>
                                          <p:attrName>style.visibility</p:attrName>
                                        </p:attrNameLst>
                                      </p:cBhvr>
                                      <p:to>
                                        <p:strVal val="hidden"/>
                                      </p:to>
                                    </p:set>
                                  </p:childTnLst>
                                </p:cTn>
                              </p:par>
                              <p:par>
                                <p:cTn id="1033" presetID="53" presetClass="exit" presetSubtype="32" fill="hold" grpId="0" nodeType="withEffect">
                                  <p:stCondLst>
                                    <p:cond delay="400"/>
                                  </p:stCondLst>
                                  <p:childTnLst>
                                    <p:anim calcmode="lin" valueType="num">
                                      <p:cBhvr>
                                        <p:cTn id="1034" dur="600"/>
                                        <p:tgtEl>
                                          <p:spTgt spid="1275"/>
                                        </p:tgtEl>
                                        <p:attrNameLst>
                                          <p:attrName>ppt_w</p:attrName>
                                        </p:attrNameLst>
                                      </p:cBhvr>
                                      <p:tavLst>
                                        <p:tav tm="0">
                                          <p:val>
                                            <p:strVal val="ppt_w"/>
                                          </p:val>
                                        </p:tav>
                                        <p:tav tm="100000">
                                          <p:val>
                                            <p:fltVal val="0"/>
                                          </p:val>
                                        </p:tav>
                                      </p:tavLst>
                                    </p:anim>
                                    <p:anim calcmode="lin" valueType="num">
                                      <p:cBhvr>
                                        <p:cTn id="1035" dur="600"/>
                                        <p:tgtEl>
                                          <p:spTgt spid="1275"/>
                                        </p:tgtEl>
                                        <p:attrNameLst>
                                          <p:attrName>ppt_h</p:attrName>
                                        </p:attrNameLst>
                                      </p:cBhvr>
                                      <p:tavLst>
                                        <p:tav tm="0">
                                          <p:val>
                                            <p:strVal val="ppt_h"/>
                                          </p:val>
                                        </p:tav>
                                        <p:tav tm="100000">
                                          <p:val>
                                            <p:fltVal val="0"/>
                                          </p:val>
                                        </p:tav>
                                      </p:tavLst>
                                    </p:anim>
                                    <p:animEffect transition="out" filter="fade">
                                      <p:cBhvr>
                                        <p:cTn id="1036" dur="600"/>
                                        <p:tgtEl>
                                          <p:spTgt spid="1275"/>
                                        </p:tgtEl>
                                      </p:cBhvr>
                                    </p:animEffect>
                                    <p:set>
                                      <p:cBhvr>
                                        <p:cTn id="1037" dur="1" fill="hold">
                                          <p:stCondLst>
                                            <p:cond delay="599"/>
                                          </p:stCondLst>
                                        </p:cTn>
                                        <p:tgtEl>
                                          <p:spTgt spid="1275"/>
                                        </p:tgtEl>
                                        <p:attrNameLst>
                                          <p:attrName>style.visibility</p:attrName>
                                        </p:attrNameLst>
                                      </p:cBhvr>
                                      <p:to>
                                        <p:strVal val="hidden"/>
                                      </p:to>
                                    </p:set>
                                  </p:childTnLst>
                                </p:cTn>
                              </p:par>
                              <p:par>
                                <p:cTn id="1038" presetID="53" presetClass="exit" presetSubtype="32" fill="hold" grpId="0" nodeType="withEffect">
                                  <p:stCondLst>
                                    <p:cond delay="400"/>
                                  </p:stCondLst>
                                  <p:childTnLst>
                                    <p:anim calcmode="lin" valueType="num">
                                      <p:cBhvr>
                                        <p:cTn id="1039" dur="600"/>
                                        <p:tgtEl>
                                          <p:spTgt spid="1270"/>
                                        </p:tgtEl>
                                        <p:attrNameLst>
                                          <p:attrName>ppt_w</p:attrName>
                                        </p:attrNameLst>
                                      </p:cBhvr>
                                      <p:tavLst>
                                        <p:tav tm="0">
                                          <p:val>
                                            <p:strVal val="ppt_w"/>
                                          </p:val>
                                        </p:tav>
                                        <p:tav tm="100000">
                                          <p:val>
                                            <p:fltVal val="0"/>
                                          </p:val>
                                        </p:tav>
                                      </p:tavLst>
                                    </p:anim>
                                    <p:anim calcmode="lin" valueType="num">
                                      <p:cBhvr>
                                        <p:cTn id="1040" dur="600"/>
                                        <p:tgtEl>
                                          <p:spTgt spid="1270"/>
                                        </p:tgtEl>
                                        <p:attrNameLst>
                                          <p:attrName>ppt_h</p:attrName>
                                        </p:attrNameLst>
                                      </p:cBhvr>
                                      <p:tavLst>
                                        <p:tav tm="0">
                                          <p:val>
                                            <p:strVal val="ppt_h"/>
                                          </p:val>
                                        </p:tav>
                                        <p:tav tm="100000">
                                          <p:val>
                                            <p:fltVal val="0"/>
                                          </p:val>
                                        </p:tav>
                                      </p:tavLst>
                                    </p:anim>
                                    <p:animEffect transition="out" filter="fade">
                                      <p:cBhvr>
                                        <p:cTn id="1041" dur="600"/>
                                        <p:tgtEl>
                                          <p:spTgt spid="1270"/>
                                        </p:tgtEl>
                                      </p:cBhvr>
                                    </p:animEffect>
                                    <p:set>
                                      <p:cBhvr>
                                        <p:cTn id="1042" dur="1" fill="hold">
                                          <p:stCondLst>
                                            <p:cond delay="599"/>
                                          </p:stCondLst>
                                        </p:cTn>
                                        <p:tgtEl>
                                          <p:spTgt spid="1270"/>
                                        </p:tgtEl>
                                        <p:attrNameLst>
                                          <p:attrName>style.visibility</p:attrName>
                                        </p:attrNameLst>
                                      </p:cBhvr>
                                      <p:to>
                                        <p:strVal val="hidden"/>
                                      </p:to>
                                    </p:set>
                                  </p:childTnLst>
                                </p:cTn>
                              </p:par>
                              <p:par>
                                <p:cTn id="1043" presetID="53" presetClass="exit" presetSubtype="32" fill="hold" grpId="0" nodeType="withEffect">
                                  <p:stCondLst>
                                    <p:cond delay="600"/>
                                  </p:stCondLst>
                                  <p:childTnLst>
                                    <p:anim calcmode="lin" valueType="num">
                                      <p:cBhvr>
                                        <p:cTn id="1044" dur="600"/>
                                        <p:tgtEl>
                                          <p:spTgt spid="1280"/>
                                        </p:tgtEl>
                                        <p:attrNameLst>
                                          <p:attrName>ppt_w</p:attrName>
                                        </p:attrNameLst>
                                      </p:cBhvr>
                                      <p:tavLst>
                                        <p:tav tm="0">
                                          <p:val>
                                            <p:strVal val="ppt_w"/>
                                          </p:val>
                                        </p:tav>
                                        <p:tav tm="100000">
                                          <p:val>
                                            <p:fltVal val="0"/>
                                          </p:val>
                                        </p:tav>
                                      </p:tavLst>
                                    </p:anim>
                                    <p:anim calcmode="lin" valueType="num">
                                      <p:cBhvr>
                                        <p:cTn id="1045" dur="600"/>
                                        <p:tgtEl>
                                          <p:spTgt spid="1280"/>
                                        </p:tgtEl>
                                        <p:attrNameLst>
                                          <p:attrName>ppt_h</p:attrName>
                                        </p:attrNameLst>
                                      </p:cBhvr>
                                      <p:tavLst>
                                        <p:tav tm="0">
                                          <p:val>
                                            <p:strVal val="ppt_h"/>
                                          </p:val>
                                        </p:tav>
                                        <p:tav tm="100000">
                                          <p:val>
                                            <p:fltVal val="0"/>
                                          </p:val>
                                        </p:tav>
                                      </p:tavLst>
                                    </p:anim>
                                    <p:animEffect transition="out" filter="fade">
                                      <p:cBhvr>
                                        <p:cTn id="1046" dur="600"/>
                                        <p:tgtEl>
                                          <p:spTgt spid="1280"/>
                                        </p:tgtEl>
                                      </p:cBhvr>
                                    </p:animEffect>
                                    <p:set>
                                      <p:cBhvr>
                                        <p:cTn id="1047" dur="1" fill="hold">
                                          <p:stCondLst>
                                            <p:cond delay="599"/>
                                          </p:stCondLst>
                                        </p:cTn>
                                        <p:tgtEl>
                                          <p:spTgt spid="1280"/>
                                        </p:tgtEl>
                                        <p:attrNameLst>
                                          <p:attrName>style.visibility</p:attrName>
                                        </p:attrNameLst>
                                      </p:cBhvr>
                                      <p:to>
                                        <p:strVal val="hidden"/>
                                      </p:to>
                                    </p:set>
                                  </p:childTnLst>
                                </p:cTn>
                              </p:par>
                              <p:par>
                                <p:cTn id="1048" presetID="53" presetClass="exit" presetSubtype="32" fill="hold" grpId="0" nodeType="withEffect">
                                  <p:stCondLst>
                                    <p:cond delay="600"/>
                                  </p:stCondLst>
                                  <p:childTnLst>
                                    <p:anim calcmode="lin" valueType="num">
                                      <p:cBhvr>
                                        <p:cTn id="1049" dur="600"/>
                                        <p:tgtEl>
                                          <p:spTgt spid="1277"/>
                                        </p:tgtEl>
                                        <p:attrNameLst>
                                          <p:attrName>ppt_w</p:attrName>
                                        </p:attrNameLst>
                                      </p:cBhvr>
                                      <p:tavLst>
                                        <p:tav tm="0">
                                          <p:val>
                                            <p:strVal val="ppt_w"/>
                                          </p:val>
                                        </p:tav>
                                        <p:tav tm="100000">
                                          <p:val>
                                            <p:fltVal val="0"/>
                                          </p:val>
                                        </p:tav>
                                      </p:tavLst>
                                    </p:anim>
                                    <p:anim calcmode="lin" valueType="num">
                                      <p:cBhvr>
                                        <p:cTn id="1050" dur="600"/>
                                        <p:tgtEl>
                                          <p:spTgt spid="1277"/>
                                        </p:tgtEl>
                                        <p:attrNameLst>
                                          <p:attrName>ppt_h</p:attrName>
                                        </p:attrNameLst>
                                      </p:cBhvr>
                                      <p:tavLst>
                                        <p:tav tm="0">
                                          <p:val>
                                            <p:strVal val="ppt_h"/>
                                          </p:val>
                                        </p:tav>
                                        <p:tav tm="100000">
                                          <p:val>
                                            <p:fltVal val="0"/>
                                          </p:val>
                                        </p:tav>
                                      </p:tavLst>
                                    </p:anim>
                                    <p:animEffect transition="out" filter="fade">
                                      <p:cBhvr>
                                        <p:cTn id="1051" dur="600"/>
                                        <p:tgtEl>
                                          <p:spTgt spid="1277"/>
                                        </p:tgtEl>
                                      </p:cBhvr>
                                    </p:animEffect>
                                    <p:set>
                                      <p:cBhvr>
                                        <p:cTn id="1052" dur="1" fill="hold">
                                          <p:stCondLst>
                                            <p:cond delay="599"/>
                                          </p:stCondLst>
                                        </p:cTn>
                                        <p:tgtEl>
                                          <p:spTgt spid="1277"/>
                                        </p:tgtEl>
                                        <p:attrNameLst>
                                          <p:attrName>style.visibility</p:attrName>
                                        </p:attrNameLst>
                                      </p:cBhvr>
                                      <p:to>
                                        <p:strVal val="hidden"/>
                                      </p:to>
                                    </p:set>
                                  </p:childTnLst>
                                </p:cTn>
                              </p:par>
                              <p:par>
                                <p:cTn id="1053" presetID="53" presetClass="exit" presetSubtype="32" fill="hold" grpId="0" nodeType="withEffect">
                                  <p:stCondLst>
                                    <p:cond delay="600"/>
                                  </p:stCondLst>
                                  <p:childTnLst>
                                    <p:anim calcmode="lin" valueType="num">
                                      <p:cBhvr>
                                        <p:cTn id="1054" dur="600"/>
                                        <p:tgtEl>
                                          <p:spTgt spid="1273"/>
                                        </p:tgtEl>
                                        <p:attrNameLst>
                                          <p:attrName>ppt_w</p:attrName>
                                        </p:attrNameLst>
                                      </p:cBhvr>
                                      <p:tavLst>
                                        <p:tav tm="0">
                                          <p:val>
                                            <p:strVal val="ppt_w"/>
                                          </p:val>
                                        </p:tav>
                                        <p:tav tm="100000">
                                          <p:val>
                                            <p:fltVal val="0"/>
                                          </p:val>
                                        </p:tav>
                                      </p:tavLst>
                                    </p:anim>
                                    <p:anim calcmode="lin" valueType="num">
                                      <p:cBhvr>
                                        <p:cTn id="1055" dur="600"/>
                                        <p:tgtEl>
                                          <p:spTgt spid="1273"/>
                                        </p:tgtEl>
                                        <p:attrNameLst>
                                          <p:attrName>ppt_h</p:attrName>
                                        </p:attrNameLst>
                                      </p:cBhvr>
                                      <p:tavLst>
                                        <p:tav tm="0">
                                          <p:val>
                                            <p:strVal val="ppt_h"/>
                                          </p:val>
                                        </p:tav>
                                        <p:tav tm="100000">
                                          <p:val>
                                            <p:fltVal val="0"/>
                                          </p:val>
                                        </p:tav>
                                      </p:tavLst>
                                    </p:anim>
                                    <p:animEffect transition="out" filter="fade">
                                      <p:cBhvr>
                                        <p:cTn id="1056" dur="600"/>
                                        <p:tgtEl>
                                          <p:spTgt spid="1273"/>
                                        </p:tgtEl>
                                      </p:cBhvr>
                                    </p:animEffect>
                                    <p:set>
                                      <p:cBhvr>
                                        <p:cTn id="1057" dur="1" fill="hold">
                                          <p:stCondLst>
                                            <p:cond delay="599"/>
                                          </p:stCondLst>
                                        </p:cTn>
                                        <p:tgtEl>
                                          <p:spTgt spid="1273"/>
                                        </p:tgtEl>
                                        <p:attrNameLst>
                                          <p:attrName>style.visibility</p:attrName>
                                        </p:attrNameLst>
                                      </p:cBhvr>
                                      <p:to>
                                        <p:strVal val="hidden"/>
                                      </p:to>
                                    </p:set>
                                  </p:childTnLst>
                                </p:cTn>
                              </p:par>
                              <p:par>
                                <p:cTn id="1058" presetID="53" presetClass="exit" presetSubtype="32" fill="hold" grpId="0" nodeType="withEffect">
                                  <p:stCondLst>
                                    <p:cond delay="600"/>
                                  </p:stCondLst>
                                  <p:childTnLst>
                                    <p:anim calcmode="lin" valueType="num">
                                      <p:cBhvr>
                                        <p:cTn id="1059" dur="600"/>
                                        <p:tgtEl>
                                          <p:spTgt spid="1276"/>
                                        </p:tgtEl>
                                        <p:attrNameLst>
                                          <p:attrName>ppt_w</p:attrName>
                                        </p:attrNameLst>
                                      </p:cBhvr>
                                      <p:tavLst>
                                        <p:tav tm="0">
                                          <p:val>
                                            <p:strVal val="ppt_w"/>
                                          </p:val>
                                        </p:tav>
                                        <p:tav tm="100000">
                                          <p:val>
                                            <p:fltVal val="0"/>
                                          </p:val>
                                        </p:tav>
                                      </p:tavLst>
                                    </p:anim>
                                    <p:anim calcmode="lin" valueType="num">
                                      <p:cBhvr>
                                        <p:cTn id="1060" dur="600"/>
                                        <p:tgtEl>
                                          <p:spTgt spid="1276"/>
                                        </p:tgtEl>
                                        <p:attrNameLst>
                                          <p:attrName>ppt_h</p:attrName>
                                        </p:attrNameLst>
                                      </p:cBhvr>
                                      <p:tavLst>
                                        <p:tav tm="0">
                                          <p:val>
                                            <p:strVal val="ppt_h"/>
                                          </p:val>
                                        </p:tav>
                                        <p:tav tm="100000">
                                          <p:val>
                                            <p:fltVal val="0"/>
                                          </p:val>
                                        </p:tav>
                                      </p:tavLst>
                                    </p:anim>
                                    <p:animEffect transition="out" filter="fade">
                                      <p:cBhvr>
                                        <p:cTn id="1061" dur="600"/>
                                        <p:tgtEl>
                                          <p:spTgt spid="1276"/>
                                        </p:tgtEl>
                                      </p:cBhvr>
                                    </p:animEffect>
                                    <p:set>
                                      <p:cBhvr>
                                        <p:cTn id="1062" dur="1" fill="hold">
                                          <p:stCondLst>
                                            <p:cond delay="599"/>
                                          </p:stCondLst>
                                        </p:cTn>
                                        <p:tgtEl>
                                          <p:spTgt spid="1276"/>
                                        </p:tgtEl>
                                        <p:attrNameLst>
                                          <p:attrName>style.visibility</p:attrName>
                                        </p:attrNameLst>
                                      </p:cBhvr>
                                      <p:to>
                                        <p:strVal val="hidden"/>
                                      </p:to>
                                    </p:set>
                                  </p:childTnLst>
                                </p:cTn>
                              </p:par>
                              <p:par>
                                <p:cTn id="1063" presetID="53" presetClass="exit" presetSubtype="32" fill="hold" grpId="0" nodeType="withEffect">
                                  <p:stCondLst>
                                    <p:cond delay="600"/>
                                  </p:stCondLst>
                                  <p:childTnLst>
                                    <p:anim calcmode="lin" valueType="num">
                                      <p:cBhvr>
                                        <p:cTn id="1064" dur="600"/>
                                        <p:tgtEl>
                                          <p:spTgt spid="1271"/>
                                        </p:tgtEl>
                                        <p:attrNameLst>
                                          <p:attrName>ppt_w</p:attrName>
                                        </p:attrNameLst>
                                      </p:cBhvr>
                                      <p:tavLst>
                                        <p:tav tm="0">
                                          <p:val>
                                            <p:strVal val="ppt_w"/>
                                          </p:val>
                                        </p:tav>
                                        <p:tav tm="100000">
                                          <p:val>
                                            <p:fltVal val="0"/>
                                          </p:val>
                                        </p:tav>
                                      </p:tavLst>
                                    </p:anim>
                                    <p:anim calcmode="lin" valueType="num">
                                      <p:cBhvr>
                                        <p:cTn id="1065" dur="600"/>
                                        <p:tgtEl>
                                          <p:spTgt spid="1271"/>
                                        </p:tgtEl>
                                        <p:attrNameLst>
                                          <p:attrName>ppt_h</p:attrName>
                                        </p:attrNameLst>
                                      </p:cBhvr>
                                      <p:tavLst>
                                        <p:tav tm="0">
                                          <p:val>
                                            <p:strVal val="ppt_h"/>
                                          </p:val>
                                        </p:tav>
                                        <p:tav tm="100000">
                                          <p:val>
                                            <p:fltVal val="0"/>
                                          </p:val>
                                        </p:tav>
                                      </p:tavLst>
                                    </p:anim>
                                    <p:animEffect transition="out" filter="fade">
                                      <p:cBhvr>
                                        <p:cTn id="1066" dur="600"/>
                                        <p:tgtEl>
                                          <p:spTgt spid="1271"/>
                                        </p:tgtEl>
                                      </p:cBhvr>
                                    </p:animEffect>
                                    <p:set>
                                      <p:cBhvr>
                                        <p:cTn id="1067" dur="1" fill="hold">
                                          <p:stCondLst>
                                            <p:cond delay="599"/>
                                          </p:stCondLst>
                                        </p:cTn>
                                        <p:tgtEl>
                                          <p:spTgt spid="1271"/>
                                        </p:tgtEl>
                                        <p:attrNameLst>
                                          <p:attrName>style.visibility</p:attrName>
                                        </p:attrNameLst>
                                      </p:cBhvr>
                                      <p:to>
                                        <p:strVal val="hidden"/>
                                      </p:to>
                                    </p:set>
                                  </p:childTnLst>
                                </p:cTn>
                              </p:par>
                              <p:par>
                                <p:cTn id="1068" presetID="53" presetClass="exit" presetSubtype="32" fill="hold" grpId="0" nodeType="withEffect">
                                  <p:stCondLst>
                                    <p:cond delay="600"/>
                                  </p:stCondLst>
                                  <p:childTnLst>
                                    <p:anim calcmode="lin" valueType="num">
                                      <p:cBhvr>
                                        <p:cTn id="1069" dur="600"/>
                                        <p:tgtEl>
                                          <p:spTgt spid="1268"/>
                                        </p:tgtEl>
                                        <p:attrNameLst>
                                          <p:attrName>ppt_w</p:attrName>
                                        </p:attrNameLst>
                                      </p:cBhvr>
                                      <p:tavLst>
                                        <p:tav tm="0">
                                          <p:val>
                                            <p:strVal val="ppt_w"/>
                                          </p:val>
                                        </p:tav>
                                        <p:tav tm="100000">
                                          <p:val>
                                            <p:fltVal val="0"/>
                                          </p:val>
                                        </p:tav>
                                      </p:tavLst>
                                    </p:anim>
                                    <p:anim calcmode="lin" valueType="num">
                                      <p:cBhvr>
                                        <p:cTn id="1070" dur="600"/>
                                        <p:tgtEl>
                                          <p:spTgt spid="1268"/>
                                        </p:tgtEl>
                                        <p:attrNameLst>
                                          <p:attrName>ppt_h</p:attrName>
                                        </p:attrNameLst>
                                      </p:cBhvr>
                                      <p:tavLst>
                                        <p:tav tm="0">
                                          <p:val>
                                            <p:strVal val="ppt_h"/>
                                          </p:val>
                                        </p:tav>
                                        <p:tav tm="100000">
                                          <p:val>
                                            <p:fltVal val="0"/>
                                          </p:val>
                                        </p:tav>
                                      </p:tavLst>
                                    </p:anim>
                                    <p:animEffect transition="out" filter="fade">
                                      <p:cBhvr>
                                        <p:cTn id="1071" dur="600"/>
                                        <p:tgtEl>
                                          <p:spTgt spid="1268"/>
                                        </p:tgtEl>
                                      </p:cBhvr>
                                    </p:animEffect>
                                    <p:set>
                                      <p:cBhvr>
                                        <p:cTn id="1072" dur="1" fill="hold">
                                          <p:stCondLst>
                                            <p:cond delay="599"/>
                                          </p:stCondLst>
                                        </p:cTn>
                                        <p:tgtEl>
                                          <p:spTgt spid="1268"/>
                                        </p:tgtEl>
                                        <p:attrNameLst>
                                          <p:attrName>style.visibility</p:attrName>
                                        </p:attrNameLst>
                                      </p:cBhvr>
                                      <p:to>
                                        <p:strVal val="hidden"/>
                                      </p:to>
                                    </p:set>
                                  </p:childTnLst>
                                </p:cTn>
                              </p:par>
                              <p:par>
                                <p:cTn id="1073" presetID="53" presetClass="exit" presetSubtype="32" fill="hold" grpId="0" nodeType="withEffect">
                                  <p:stCondLst>
                                    <p:cond delay="800"/>
                                  </p:stCondLst>
                                  <p:childTnLst>
                                    <p:anim calcmode="lin" valueType="num">
                                      <p:cBhvr>
                                        <p:cTn id="1074" dur="600"/>
                                        <p:tgtEl>
                                          <p:spTgt spid="1269"/>
                                        </p:tgtEl>
                                        <p:attrNameLst>
                                          <p:attrName>ppt_w</p:attrName>
                                        </p:attrNameLst>
                                      </p:cBhvr>
                                      <p:tavLst>
                                        <p:tav tm="0">
                                          <p:val>
                                            <p:strVal val="ppt_w"/>
                                          </p:val>
                                        </p:tav>
                                        <p:tav tm="100000">
                                          <p:val>
                                            <p:fltVal val="0"/>
                                          </p:val>
                                        </p:tav>
                                      </p:tavLst>
                                    </p:anim>
                                    <p:anim calcmode="lin" valueType="num">
                                      <p:cBhvr>
                                        <p:cTn id="1075" dur="600"/>
                                        <p:tgtEl>
                                          <p:spTgt spid="1269"/>
                                        </p:tgtEl>
                                        <p:attrNameLst>
                                          <p:attrName>ppt_h</p:attrName>
                                        </p:attrNameLst>
                                      </p:cBhvr>
                                      <p:tavLst>
                                        <p:tav tm="0">
                                          <p:val>
                                            <p:strVal val="ppt_h"/>
                                          </p:val>
                                        </p:tav>
                                        <p:tav tm="100000">
                                          <p:val>
                                            <p:fltVal val="0"/>
                                          </p:val>
                                        </p:tav>
                                      </p:tavLst>
                                    </p:anim>
                                    <p:animEffect transition="out" filter="fade">
                                      <p:cBhvr>
                                        <p:cTn id="1076" dur="600"/>
                                        <p:tgtEl>
                                          <p:spTgt spid="1269"/>
                                        </p:tgtEl>
                                      </p:cBhvr>
                                    </p:animEffect>
                                    <p:set>
                                      <p:cBhvr>
                                        <p:cTn id="1077" dur="1" fill="hold">
                                          <p:stCondLst>
                                            <p:cond delay="599"/>
                                          </p:stCondLst>
                                        </p:cTn>
                                        <p:tgtEl>
                                          <p:spTgt spid="1269"/>
                                        </p:tgtEl>
                                        <p:attrNameLst>
                                          <p:attrName>style.visibility</p:attrName>
                                        </p:attrNameLst>
                                      </p:cBhvr>
                                      <p:to>
                                        <p:strVal val="hidden"/>
                                      </p:to>
                                    </p:set>
                                  </p:childTnLst>
                                </p:cTn>
                              </p:par>
                              <p:par>
                                <p:cTn id="1078" presetID="53" presetClass="exit" presetSubtype="32" fill="hold" grpId="0" nodeType="withEffect">
                                  <p:stCondLst>
                                    <p:cond delay="800"/>
                                  </p:stCondLst>
                                  <p:childTnLst>
                                    <p:anim calcmode="lin" valueType="num">
                                      <p:cBhvr>
                                        <p:cTn id="1079" dur="600"/>
                                        <p:tgtEl>
                                          <p:spTgt spid="1272"/>
                                        </p:tgtEl>
                                        <p:attrNameLst>
                                          <p:attrName>ppt_w</p:attrName>
                                        </p:attrNameLst>
                                      </p:cBhvr>
                                      <p:tavLst>
                                        <p:tav tm="0">
                                          <p:val>
                                            <p:strVal val="ppt_w"/>
                                          </p:val>
                                        </p:tav>
                                        <p:tav tm="100000">
                                          <p:val>
                                            <p:fltVal val="0"/>
                                          </p:val>
                                        </p:tav>
                                      </p:tavLst>
                                    </p:anim>
                                    <p:anim calcmode="lin" valueType="num">
                                      <p:cBhvr>
                                        <p:cTn id="1080" dur="600"/>
                                        <p:tgtEl>
                                          <p:spTgt spid="1272"/>
                                        </p:tgtEl>
                                        <p:attrNameLst>
                                          <p:attrName>ppt_h</p:attrName>
                                        </p:attrNameLst>
                                      </p:cBhvr>
                                      <p:tavLst>
                                        <p:tav tm="0">
                                          <p:val>
                                            <p:strVal val="ppt_h"/>
                                          </p:val>
                                        </p:tav>
                                        <p:tav tm="100000">
                                          <p:val>
                                            <p:fltVal val="0"/>
                                          </p:val>
                                        </p:tav>
                                      </p:tavLst>
                                    </p:anim>
                                    <p:animEffect transition="out" filter="fade">
                                      <p:cBhvr>
                                        <p:cTn id="1081" dur="600"/>
                                        <p:tgtEl>
                                          <p:spTgt spid="1272"/>
                                        </p:tgtEl>
                                      </p:cBhvr>
                                    </p:animEffect>
                                    <p:set>
                                      <p:cBhvr>
                                        <p:cTn id="1082" dur="1" fill="hold">
                                          <p:stCondLst>
                                            <p:cond delay="599"/>
                                          </p:stCondLst>
                                        </p:cTn>
                                        <p:tgtEl>
                                          <p:spTgt spid="1272"/>
                                        </p:tgtEl>
                                        <p:attrNameLst>
                                          <p:attrName>style.visibility</p:attrName>
                                        </p:attrNameLst>
                                      </p:cBhvr>
                                      <p:to>
                                        <p:strVal val="hidden"/>
                                      </p:to>
                                    </p:set>
                                  </p:childTnLst>
                                </p:cTn>
                              </p:par>
                              <p:par>
                                <p:cTn id="1083" presetID="53" presetClass="exit" presetSubtype="32" fill="hold" grpId="0" nodeType="withEffect">
                                  <p:stCondLst>
                                    <p:cond delay="800"/>
                                  </p:stCondLst>
                                  <p:childTnLst>
                                    <p:anim calcmode="lin" valueType="num">
                                      <p:cBhvr>
                                        <p:cTn id="1084" dur="600"/>
                                        <p:tgtEl>
                                          <p:spTgt spid="1291"/>
                                        </p:tgtEl>
                                        <p:attrNameLst>
                                          <p:attrName>ppt_w</p:attrName>
                                        </p:attrNameLst>
                                      </p:cBhvr>
                                      <p:tavLst>
                                        <p:tav tm="0">
                                          <p:val>
                                            <p:strVal val="ppt_w"/>
                                          </p:val>
                                        </p:tav>
                                        <p:tav tm="100000">
                                          <p:val>
                                            <p:fltVal val="0"/>
                                          </p:val>
                                        </p:tav>
                                      </p:tavLst>
                                    </p:anim>
                                    <p:anim calcmode="lin" valueType="num">
                                      <p:cBhvr>
                                        <p:cTn id="1085" dur="600"/>
                                        <p:tgtEl>
                                          <p:spTgt spid="1291"/>
                                        </p:tgtEl>
                                        <p:attrNameLst>
                                          <p:attrName>ppt_h</p:attrName>
                                        </p:attrNameLst>
                                      </p:cBhvr>
                                      <p:tavLst>
                                        <p:tav tm="0">
                                          <p:val>
                                            <p:strVal val="ppt_h"/>
                                          </p:val>
                                        </p:tav>
                                        <p:tav tm="100000">
                                          <p:val>
                                            <p:fltVal val="0"/>
                                          </p:val>
                                        </p:tav>
                                      </p:tavLst>
                                    </p:anim>
                                    <p:animEffect transition="out" filter="fade">
                                      <p:cBhvr>
                                        <p:cTn id="1086" dur="600"/>
                                        <p:tgtEl>
                                          <p:spTgt spid="1291"/>
                                        </p:tgtEl>
                                      </p:cBhvr>
                                    </p:animEffect>
                                    <p:set>
                                      <p:cBhvr>
                                        <p:cTn id="1087" dur="1" fill="hold">
                                          <p:stCondLst>
                                            <p:cond delay="599"/>
                                          </p:stCondLst>
                                        </p:cTn>
                                        <p:tgtEl>
                                          <p:spTgt spid="1291"/>
                                        </p:tgtEl>
                                        <p:attrNameLst>
                                          <p:attrName>style.visibility</p:attrName>
                                        </p:attrNameLst>
                                      </p:cBhvr>
                                      <p:to>
                                        <p:strVal val="hidden"/>
                                      </p:to>
                                    </p:set>
                                  </p:childTnLst>
                                </p:cTn>
                              </p:par>
                              <p:par>
                                <p:cTn id="1088" presetID="53" presetClass="exit" presetSubtype="32" fill="hold" grpId="0" nodeType="withEffect">
                                  <p:stCondLst>
                                    <p:cond delay="800"/>
                                  </p:stCondLst>
                                  <p:childTnLst>
                                    <p:anim calcmode="lin" valueType="num">
                                      <p:cBhvr>
                                        <p:cTn id="1089" dur="600"/>
                                        <p:tgtEl>
                                          <p:spTgt spid="1290"/>
                                        </p:tgtEl>
                                        <p:attrNameLst>
                                          <p:attrName>ppt_w</p:attrName>
                                        </p:attrNameLst>
                                      </p:cBhvr>
                                      <p:tavLst>
                                        <p:tav tm="0">
                                          <p:val>
                                            <p:strVal val="ppt_w"/>
                                          </p:val>
                                        </p:tav>
                                        <p:tav tm="100000">
                                          <p:val>
                                            <p:fltVal val="0"/>
                                          </p:val>
                                        </p:tav>
                                      </p:tavLst>
                                    </p:anim>
                                    <p:anim calcmode="lin" valueType="num">
                                      <p:cBhvr>
                                        <p:cTn id="1090" dur="600"/>
                                        <p:tgtEl>
                                          <p:spTgt spid="1290"/>
                                        </p:tgtEl>
                                        <p:attrNameLst>
                                          <p:attrName>ppt_h</p:attrName>
                                        </p:attrNameLst>
                                      </p:cBhvr>
                                      <p:tavLst>
                                        <p:tav tm="0">
                                          <p:val>
                                            <p:strVal val="ppt_h"/>
                                          </p:val>
                                        </p:tav>
                                        <p:tav tm="100000">
                                          <p:val>
                                            <p:fltVal val="0"/>
                                          </p:val>
                                        </p:tav>
                                      </p:tavLst>
                                    </p:anim>
                                    <p:animEffect transition="out" filter="fade">
                                      <p:cBhvr>
                                        <p:cTn id="1091" dur="600"/>
                                        <p:tgtEl>
                                          <p:spTgt spid="1290"/>
                                        </p:tgtEl>
                                      </p:cBhvr>
                                    </p:animEffect>
                                    <p:set>
                                      <p:cBhvr>
                                        <p:cTn id="1092" dur="1" fill="hold">
                                          <p:stCondLst>
                                            <p:cond delay="599"/>
                                          </p:stCondLst>
                                        </p:cTn>
                                        <p:tgtEl>
                                          <p:spTgt spid="1290"/>
                                        </p:tgtEl>
                                        <p:attrNameLst>
                                          <p:attrName>style.visibility</p:attrName>
                                        </p:attrNameLst>
                                      </p:cBhvr>
                                      <p:to>
                                        <p:strVal val="hidden"/>
                                      </p:to>
                                    </p:set>
                                  </p:childTnLst>
                                </p:cTn>
                              </p:par>
                              <p:par>
                                <p:cTn id="1093" presetID="53" presetClass="exit" presetSubtype="32" fill="hold" grpId="0" nodeType="withEffect">
                                  <p:stCondLst>
                                    <p:cond delay="800"/>
                                  </p:stCondLst>
                                  <p:childTnLst>
                                    <p:anim calcmode="lin" valueType="num">
                                      <p:cBhvr>
                                        <p:cTn id="1094" dur="600"/>
                                        <p:tgtEl>
                                          <p:spTgt spid="1279"/>
                                        </p:tgtEl>
                                        <p:attrNameLst>
                                          <p:attrName>ppt_w</p:attrName>
                                        </p:attrNameLst>
                                      </p:cBhvr>
                                      <p:tavLst>
                                        <p:tav tm="0">
                                          <p:val>
                                            <p:strVal val="ppt_w"/>
                                          </p:val>
                                        </p:tav>
                                        <p:tav tm="100000">
                                          <p:val>
                                            <p:fltVal val="0"/>
                                          </p:val>
                                        </p:tav>
                                      </p:tavLst>
                                    </p:anim>
                                    <p:anim calcmode="lin" valueType="num">
                                      <p:cBhvr>
                                        <p:cTn id="1095" dur="600"/>
                                        <p:tgtEl>
                                          <p:spTgt spid="1279"/>
                                        </p:tgtEl>
                                        <p:attrNameLst>
                                          <p:attrName>ppt_h</p:attrName>
                                        </p:attrNameLst>
                                      </p:cBhvr>
                                      <p:tavLst>
                                        <p:tav tm="0">
                                          <p:val>
                                            <p:strVal val="ppt_h"/>
                                          </p:val>
                                        </p:tav>
                                        <p:tav tm="100000">
                                          <p:val>
                                            <p:fltVal val="0"/>
                                          </p:val>
                                        </p:tav>
                                      </p:tavLst>
                                    </p:anim>
                                    <p:animEffect transition="out" filter="fade">
                                      <p:cBhvr>
                                        <p:cTn id="1096" dur="600"/>
                                        <p:tgtEl>
                                          <p:spTgt spid="1279"/>
                                        </p:tgtEl>
                                      </p:cBhvr>
                                    </p:animEffect>
                                    <p:set>
                                      <p:cBhvr>
                                        <p:cTn id="1097" dur="1" fill="hold">
                                          <p:stCondLst>
                                            <p:cond delay="599"/>
                                          </p:stCondLst>
                                        </p:cTn>
                                        <p:tgtEl>
                                          <p:spTgt spid="1279"/>
                                        </p:tgtEl>
                                        <p:attrNameLst>
                                          <p:attrName>style.visibility</p:attrName>
                                        </p:attrNameLst>
                                      </p:cBhvr>
                                      <p:to>
                                        <p:strVal val="hidden"/>
                                      </p:to>
                                    </p:set>
                                  </p:childTnLst>
                                </p:cTn>
                              </p:par>
                              <p:par>
                                <p:cTn id="1098" presetID="53" presetClass="exit" presetSubtype="32" fill="hold" grpId="0" nodeType="withEffect">
                                  <p:stCondLst>
                                    <p:cond delay="800"/>
                                  </p:stCondLst>
                                  <p:childTnLst>
                                    <p:anim calcmode="lin" valueType="num">
                                      <p:cBhvr>
                                        <p:cTn id="1099" dur="600"/>
                                        <p:tgtEl>
                                          <p:spTgt spid="1278"/>
                                        </p:tgtEl>
                                        <p:attrNameLst>
                                          <p:attrName>ppt_w</p:attrName>
                                        </p:attrNameLst>
                                      </p:cBhvr>
                                      <p:tavLst>
                                        <p:tav tm="0">
                                          <p:val>
                                            <p:strVal val="ppt_w"/>
                                          </p:val>
                                        </p:tav>
                                        <p:tav tm="100000">
                                          <p:val>
                                            <p:fltVal val="0"/>
                                          </p:val>
                                        </p:tav>
                                      </p:tavLst>
                                    </p:anim>
                                    <p:anim calcmode="lin" valueType="num">
                                      <p:cBhvr>
                                        <p:cTn id="1100" dur="600"/>
                                        <p:tgtEl>
                                          <p:spTgt spid="1278"/>
                                        </p:tgtEl>
                                        <p:attrNameLst>
                                          <p:attrName>ppt_h</p:attrName>
                                        </p:attrNameLst>
                                      </p:cBhvr>
                                      <p:tavLst>
                                        <p:tav tm="0">
                                          <p:val>
                                            <p:strVal val="ppt_h"/>
                                          </p:val>
                                        </p:tav>
                                        <p:tav tm="100000">
                                          <p:val>
                                            <p:fltVal val="0"/>
                                          </p:val>
                                        </p:tav>
                                      </p:tavLst>
                                    </p:anim>
                                    <p:animEffect transition="out" filter="fade">
                                      <p:cBhvr>
                                        <p:cTn id="1101" dur="600"/>
                                        <p:tgtEl>
                                          <p:spTgt spid="1278"/>
                                        </p:tgtEl>
                                      </p:cBhvr>
                                    </p:animEffect>
                                    <p:set>
                                      <p:cBhvr>
                                        <p:cTn id="1102" dur="1" fill="hold">
                                          <p:stCondLst>
                                            <p:cond delay="599"/>
                                          </p:stCondLst>
                                        </p:cTn>
                                        <p:tgtEl>
                                          <p:spTgt spid="1278"/>
                                        </p:tgtEl>
                                        <p:attrNameLst>
                                          <p:attrName>style.visibility</p:attrName>
                                        </p:attrNameLst>
                                      </p:cBhvr>
                                      <p:to>
                                        <p:strVal val="hidden"/>
                                      </p:to>
                                    </p:set>
                                  </p:childTnLst>
                                </p:cTn>
                              </p:par>
                              <p:par>
                                <p:cTn id="1103" presetID="53" presetClass="exit" presetSubtype="32" fill="hold" grpId="0" nodeType="withEffect">
                                  <p:stCondLst>
                                    <p:cond delay="800"/>
                                  </p:stCondLst>
                                  <p:childTnLst>
                                    <p:anim calcmode="lin" valueType="num">
                                      <p:cBhvr>
                                        <p:cTn id="1104" dur="600"/>
                                        <p:tgtEl>
                                          <p:spTgt spid="1282"/>
                                        </p:tgtEl>
                                        <p:attrNameLst>
                                          <p:attrName>ppt_w</p:attrName>
                                        </p:attrNameLst>
                                      </p:cBhvr>
                                      <p:tavLst>
                                        <p:tav tm="0">
                                          <p:val>
                                            <p:strVal val="ppt_w"/>
                                          </p:val>
                                        </p:tav>
                                        <p:tav tm="100000">
                                          <p:val>
                                            <p:fltVal val="0"/>
                                          </p:val>
                                        </p:tav>
                                      </p:tavLst>
                                    </p:anim>
                                    <p:anim calcmode="lin" valueType="num">
                                      <p:cBhvr>
                                        <p:cTn id="1105" dur="600"/>
                                        <p:tgtEl>
                                          <p:spTgt spid="1282"/>
                                        </p:tgtEl>
                                        <p:attrNameLst>
                                          <p:attrName>ppt_h</p:attrName>
                                        </p:attrNameLst>
                                      </p:cBhvr>
                                      <p:tavLst>
                                        <p:tav tm="0">
                                          <p:val>
                                            <p:strVal val="ppt_h"/>
                                          </p:val>
                                        </p:tav>
                                        <p:tav tm="100000">
                                          <p:val>
                                            <p:fltVal val="0"/>
                                          </p:val>
                                        </p:tav>
                                      </p:tavLst>
                                    </p:anim>
                                    <p:animEffect transition="out" filter="fade">
                                      <p:cBhvr>
                                        <p:cTn id="1106" dur="600"/>
                                        <p:tgtEl>
                                          <p:spTgt spid="1282"/>
                                        </p:tgtEl>
                                      </p:cBhvr>
                                    </p:animEffect>
                                    <p:set>
                                      <p:cBhvr>
                                        <p:cTn id="1107" dur="1" fill="hold">
                                          <p:stCondLst>
                                            <p:cond delay="599"/>
                                          </p:stCondLst>
                                        </p:cTn>
                                        <p:tgtEl>
                                          <p:spTgt spid="1282"/>
                                        </p:tgtEl>
                                        <p:attrNameLst>
                                          <p:attrName>style.visibility</p:attrName>
                                        </p:attrNameLst>
                                      </p:cBhvr>
                                      <p:to>
                                        <p:strVal val="hidden"/>
                                      </p:to>
                                    </p:set>
                                  </p:childTnLst>
                                </p:cTn>
                              </p:par>
                              <p:par>
                                <p:cTn id="1108" presetID="53" presetClass="exit" presetSubtype="32" fill="hold" grpId="0" nodeType="withEffect">
                                  <p:stCondLst>
                                    <p:cond delay="800"/>
                                  </p:stCondLst>
                                  <p:childTnLst>
                                    <p:anim calcmode="lin" valueType="num">
                                      <p:cBhvr>
                                        <p:cTn id="1109" dur="600"/>
                                        <p:tgtEl>
                                          <p:spTgt spid="1281"/>
                                        </p:tgtEl>
                                        <p:attrNameLst>
                                          <p:attrName>ppt_w</p:attrName>
                                        </p:attrNameLst>
                                      </p:cBhvr>
                                      <p:tavLst>
                                        <p:tav tm="0">
                                          <p:val>
                                            <p:strVal val="ppt_w"/>
                                          </p:val>
                                        </p:tav>
                                        <p:tav tm="100000">
                                          <p:val>
                                            <p:fltVal val="0"/>
                                          </p:val>
                                        </p:tav>
                                      </p:tavLst>
                                    </p:anim>
                                    <p:anim calcmode="lin" valueType="num">
                                      <p:cBhvr>
                                        <p:cTn id="1110" dur="600"/>
                                        <p:tgtEl>
                                          <p:spTgt spid="1281"/>
                                        </p:tgtEl>
                                        <p:attrNameLst>
                                          <p:attrName>ppt_h</p:attrName>
                                        </p:attrNameLst>
                                      </p:cBhvr>
                                      <p:tavLst>
                                        <p:tav tm="0">
                                          <p:val>
                                            <p:strVal val="ppt_h"/>
                                          </p:val>
                                        </p:tav>
                                        <p:tav tm="100000">
                                          <p:val>
                                            <p:fltVal val="0"/>
                                          </p:val>
                                        </p:tav>
                                      </p:tavLst>
                                    </p:anim>
                                    <p:animEffect transition="out" filter="fade">
                                      <p:cBhvr>
                                        <p:cTn id="1111" dur="600"/>
                                        <p:tgtEl>
                                          <p:spTgt spid="1281"/>
                                        </p:tgtEl>
                                      </p:cBhvr>
                                    </p:animEffect>
                                    <p:set>
                                      <p:cBhvr>
                                        <p:cTn id="1112" dur="1" fill="hold">
                                          <p:stCondLst>
                                            <p:cond delay="599"/>
                                          </p:stCondLst>
                                        </p:cTn>
                                        <p:tgtEl>
                                          <p:spTgt spid="1281"/>
                                        </p:tgtEl>
                                        <p:attrNameLst>
                                          <p:attrName>style.visibility</p:attrName>
                                        </p:attrNameLst>
                                      </p:cBhvr>
                                      <p:to>
                                        <p:strVal val="hidden"/>
                                      </p:to>
                                    </p:set>
                                  </p:childTnLst>
                                </p:cTn>
                              </p:par>
                              <p:par>
                                <p:cTn id="1113" presetID="53" presetClass="exit" presetSubtype="32" fill="hold" grpId="0" nodeType="withEffect">
                                  <p:stCondLst>
                                    <p:cond delay="1000"/>
                                  </p:stCondLst>
                                  <p:childTnLst>
                                    <p:anim calcmode="lin" valueType="num">
                                      <p:cBhvr>
                                        <p:cTn id="1114" dur="600"/>
                                        <p:tgtEl>
                                          <p:spTgt spid="1283"/>
                                        </p:tgtEl>
                                        <p:attrNameLst>
                                          <p:attrName>ppt_w</p:attrName>
                                        </p:attrNameLst>
                                      </p:cBhvr>
                                      <p:tavLst>
                                        <p:tav tm="0">
                                          <p:val>
                                            <p:strVal val="ppt_w"/>
                                          </p:val>
                                        </p:tav>
                                        <p:tav tm="100000">
                                          <p:val>
                                            <p:fltVal val="0"/>
                                          </p:val>
                                        </p:tav>
                                      </p:tavLst>
                                    </p:anim>
                                    <p:anim calcmode="lin" valueType="num">
                                      <p:cBhvr>
                                        <p:cTn id="1115" dur="600"/>
                                        <p:tgtEl>
                                          <p:spTgt spid="1283"/>
                                        </p:tgtEl>
                                        <p:attrNameLst>
                                          <p:attrName>ppt_h</p:attrName>
                                        </p:attrNameLst>
                                      </p:cBhvr>
                                      <p:tavLst>
                                        <p:tav tm="0">
                                          <p:val>
                                            <p:strVal val="ppt_h"/>
                                          </p:val>
                                        </p:tav>
                                        <p:tav tm="100000">
                                          <p:val>
                                            <p:fltVal val="0"/>
                                          </p:val>
                                        </p:tav>
                                      </p:tavLst>
                                    </p:anim>
                                    <p:animEffect transition="out" filter="fade">
                                      <p:cBhvr>
                                        <p:cTn id="1116" dur="600"/>
                                        <p:tgtEl>
                                          <p:spTgt spid="1283"/>
                                        </p:tgtEl>
                                      </p:cBhvr>
                                    </p:animEffect>
                                    <p:set>
                                      <p:cBhvr>
                                        <p:cTn id="1117" dur="1" fill="hold">
                                          <p:stCondLst>
                                            <p:cond delay="599"/>
                                          </p:stCondLst>
                                        </p:cTn>
                                        <p:tgtEl>
                                          <p:spTgt spid="1283"/>
                                        </p:tgtEl>
                                        <p:attrNameLst>
                                          <p:attrName>style.visibility</p:attrName>
                                        </p:attrNameLst>
                                      </p:cBhvr>
                                      <p:to>
                                        <p:strVal val="hidden"/>
                                      </p:to>
                                    </p:set>
                                  </p:childTnLst>
                                </p:cTn>
                              </p:par>
                              <p:par>
                                <p:cTn id="1118" presetID="53" presetClass="exit" presetSubtype="32" fill="hold" grpId="0" nodeType="withEffect">
                                  <p:stCondLst>
                                    <p:cond delay="1000"/>
                                  </p:stCondLst>
                                  <p:childTnLst>
                                    <p:anim calcmode="lin" valueType="num">
                                      <p:cBhvr>
                                        <p:cTn id="1119" dur="600"/>
                                        <p:tgtEl>
                                          <p:spTgt spid="1289"/>
                                        </p:tgtEl>
                                        <p:attrNameLst>
                                          <p:attrName>ppt_w</p:attrName>
                                        </p:attrNameLst>
                                      </p:cBhvr>
                                      <p:tavLst>
                                        <p:tav tm="0">
                                          <p:val>
                                            <p:strVal val="ppt_w"/>
                                          </p:val>
                                        </p:tav>
                                        <p:tav tm="100000">
                                          <p:val>
                                            <p:fltVal val="0"/>
                                          </p:val>
                                        </p:tav>
                                      </p:tavLst>
                                    </p:anim>
                                    <p:anim calcmode="lin" valueType="num">
                                      <p:cBhvr>
                                        <p:cTn id="1120" dur="600"/>
                                        <p:tgtEl>
                                          <p:spTgt spid="1289"/>
                                        </p:tgtEl>
                                        <p:attrNameLst>
                                          <p:attrName>ppt_h</p:attrName>
                                        </p:attrNameLst>
                                      </p:cBhvr>
                                      <p:tavLst>
                                        <p:tav tm="0">
                                          <p:val>
                                            <p:strVal val="ppt_h"/>
                                          </p:val>
                                        </p:tav>
                                        <p:tav tm="100000">
                                          <p:val>
                                            <p:fltVal val="0"/>
                                          </p:val>
                                        </p:tav>
                                      </p:tavLst>
                                    </p:anim>
                                    <p:animEffect transition="out" filter="fade">
                                      <p:cBhvr>
                                        <p:cTn id="1121" dur="600"/>
                                        <p:tgtEl>
                                          <p:spTgt spid="1289"/>
                                        </p:tgtEl>
                                      </p:cBhvr>
                                    </p:animEffect>
                                    <p:set>
                                      <p:cBhvr>
                                        <p:cTn id="1122" dur="1" fill="hold">
                                          <p:stCondLst>
                                            <p:cond delay="599"/>
                                          </p:stCondLst>
                                        </p:cTn>
                                        <p:tgtEl>
                                          <p:spTgt spid="1289"/>
                                        </p:tgtEl>
                                        <p:attrNameLst>
                                          <p:attrName>style.visibility</p:attrName>
                                        </p:attrNameLst>
                                      </p:cBhvr>
                                      <p:to>
                                        <p:strVal val="hidden"/>
                                      </p:to>
                                    </p:set>
                                  </p:childTnLst>
                                </p:cTn>
                              </p:par>
                              <p:par>
                                <p:cTn id="1123" presetID="53" presetClass="exit" presetSubtype="32" fill="hold" grpId="0" nodeType="withEffect">
                                  <p:stCondLst>
                                    <p:cond delay="1000"/>
                                  </p:stCondLst>
                                  <p:childTnLst>
                                    <p:anim calcmode="lin" valueType="num">
                                      <p:cBhvr>
                                        <p:cTn id="1124" dur="600"/>
                                        <p:tgtEl>
                                          <p:spTgt spid="1286"/>
                                        </p:tgtEl>
                                        <p:attrNameLst>
                                          <p:attrName>ppt_w</p:attrName>
                                        </p:attrNameLst>
                                      </p:cBhvr>
                                      <p:tavLst>
                                        <p:tav tm="0">
                                          <p:val>
                                            <p:strVal val="ppt_w"/>
                                          </p:val>
                                        </p:tav>
                                        <p:tav tm="100000">
                                          <p:val>
                                            <p:fltVal val="0"/>
                                          </p:val>
                                        </p:tav>
                                      </p:tavLst>
                                    </p:anim>
                                    <p:anim calcmode="lin" valueType="num">
                                      <p:cBhvr>
                                        <p:cTn id="1125" dur="600"/>
                                        <p:tgtEl>
                                          <p:spTgt spid="1286"/>
                                        </p:tgtEl>
                                        <p:attrNameLst>
                                          <p:attrName>ppt_h</p:attrName>
                                        </p:attrNameLst>
                                      </p:cBhvr>
                                      <p:tavLst>
                                        <p:tav tm="0">
                                          <p:val>
                                            <p:strVal val="ppt_h"/>
                                          </p:val>
                                        </p:tav>
                                        <p:tav tm="100000">
                                          <p:val>
                                            <p:fltVal val="0"/>
                                          </p:val>
                                        </p:tav>
                                      </p:tavLst>
                                    </p:anim>
                                    <p:animEffect transition="out" filter="fade">
                                      <p:cBhvr>
                                        <p:cTn id="1126" dur="600"/>
                                        <p:tgtEl>
                                          <p:spTgt spid="1286"/>
                                        </p:tgtEl>
                                      </p:cBhvr>
                                    </p:animEffect>
                                    <p:set>
                                      <p:cBhvr>
                                        <p:cTn id="1127" dur="1" fill="hold">
                                          <p:stCondLst>
                                            <p:cond delay="599"/>
                                          </p:stCondLst>
                                        </p:cTn>
                                        <p:tgtEl>
                                          <p:spTgt spid="1286"/>
                                        </p:tgtEl>
                                        <p:attrNameLst>
                                          <p:attrName>style.visibility</p:attrName>
                                        </p:attrNameLst>
                                      </p:cBhvr>
                                      <p:to>
                                        <p:strVal val="hidden"/>
                                      </p:to>
                                    </p:set>
                                  </p:childTnLst>
                                </p:cTn>
                              </p:par>
                              <p:par>
                                <p:cTn id="1128" presetID="53" presetClass="exit" presetSubtype="32" fill="hold" grpId="0" nodeType="withEffect">
                                  <p:stCondLst>
                                    <p:cond delay="1200"/>
                                  </p:stCondLst>
                                  <p:childTnLst>
                                    <p:anim calcmode="lin" valueType="num">
                                      <p:cBhvr>
                                        <p:cTn id="1129" dur="600"/>
                                        <p:tgtEl>
                                          <p:spTgt spid="1285"/>
                                        </p:tgtEl>
                                        <p:attrNameLst>
                                          <p:attrName>ppt_w</p:attrName>
                                        </p:attrNameLst>
                                      </p:cBhvr>
                                      <p:tavLst>
                                        <p:tav tm="0">
                                          <p:val>
                                            <p:strVal val="ppt_w"/>
                                          </p:val>
                                        </p:tav>
                                        <p:tav tm="100000">
                                          <p:val>
                                            <p:fltVal val="0"/>
                                          </p:val>
                                        </p:tav>
                                      </p:tavLst>
                                    </p:anim>
                                    <p:anim calcmode="lin" valueType="num">
                                      <p:cBhvr>
                                        <p:cTn id="1130" dur="600"/>
                                        <p:tgtEl>
                                          <p:spTgt spid="1285"/>
                                        </p:tgtEl>
                                        <p:attrNameLst>
                                          <p:attrName>ppt_h</p:attrName>
                                        </p:attrNameLst>
                                      </p:cBhvr>
                                      <p:tavLst>
                                        <p:tav tm="0">
                                          <p:val>
                                            <p:strVal val="ppt_h"/>
                                          </p:val>
                                        </p:tav>
                                        <p:tav tm="100000">
                                          <p:val>
                                            <p:fltVal val="0"/>
                                          </p:val>
                                        </p:tav>
                                      </p:tavLst>
                                    </p:anim>
                                    <p:animEffect transition="out" filter="fade">
                                      <p:cBhvr>
                                        <p:cTn id="1131" dur="600"/>
                                        <p:tgtEl>
                                          <p:spTgt spid="1285"/>
                                        </p:tgtEl>
                                      </p:cBhvr>
                                    </p:animEffect>
                                    <p:set>
                                      <p:cBhvr>
                                        <p:cTn id="1132" dur="1" fill="hold">
                                          <p:stCondLst>
                                            <p:cond delay="599"/>
                                          </p:stCondLst>
                                        </p:cTn>
                                        <p:tgtEl>
                                          <p:spTgt spid="1285"/>
                                        </p:tgtEl>
                                        <p:attrNameLst>
                                          <p:attrName>style.visibility</p:attrName>
                                        </p:attrNameLst>
                                      </p:cBhvr>
                                      <p:to>
                                        <p:strVal val="hidden"/>
                                      </p:to>
                                    </p:set>
                                  </p:childTnLst>
                                </p:cTn>
                              </p:par>
                              <p:par>
                                <p:cTn id="1133" presetID="53" presetClass="exit" presetSubtype="32" fill="hold" grpId="0" nodeType="withEffect">
                                  <p:stCondLst>
                                    <p:cond delay="1200"/>
                                  </p:stCondLst>
                                  <p:childTnLst>
                                    <p:anim calcmode="lin" valueType="num">
                                      <p:cBhvr>
                                        <p:cTn id="1134" dur="600"/>
                                        <p:tgtEl>
                                          <p:spTgt spid="1287"/>
                                        </p:tgtEl>
                                        <p:attrNameLst>
                                          <p:attrName>ppt_w</p:attrName>
                                        </p:attrNameLst>
                                      </p:cBhvr>
                                      <p:tavLst>
                                        <p:tav tm="0">
                                          <p:val>
                                            <p:strVal val="ppt_w"/>
                                          </p:val>
                                        </p:tav>
                                        <p:tav tm="100000">
                                          <p:val>
                                            <p:fltVal val="0"/>
                                          </p:val>
                                        </p:tav>
                                      </p:tavLst>
                                    </p:anim>
                                    <p:anim calcmode="lin" valueType="num">
                                      <p:cBhvr>
                                        <p:cTn id="1135" dur="600"/>
                                        <p:tgtEl>
                                          <p:spTgt spid="1287"/>
                                        </p:tgtEl>
                                        <p:attrNameLst>
                                          <p:attrName>ppt_h</p:attrName>
                                        </p:attrNameLst>
                                      </p:cBhvr>
                                      <p:tavLst>
                                        <p:tav tm="0">
                                          <p:val>
                                            <p:strVal val="ppt_h"/>
                                          </p:val>
                                        </p:tav>
                                        <p:tav tm="100000">
                                          <p:val>
                                            <p:fltVal val="0"/>
                                          </p:val>
                                        </p:tav>
                                      </p:tavLst>
                                    </p:anim>
                                    <p:animEffect transition="out" filter="fade">
                                      <p:cBhvr>
                                        <p:cTn id="1136" dur="600"/>
                                        <p:tgtEl>
                                          <p:spTgt spid="1287"/>
                                        </p:tgtEl>
                                      </p:cBhvr>
                                    </p:animEffect>
                                    <p:set>
                                      <p:cBhvr>
                                        <p:cTn id="1137" dur="1" fill="hold">
                                          <p:stCondLst>
                                            <p:cond delay="599"/>
                                          </p:stCondLst>
                                        </p:cTn>
                                        <p:tgtEl>
                                          <p:spTgt spid="1287"/>
                                        </p:tgtEl>
                                        <p:attrNameLst>
                                          <p:attrName>style.visibility</p:attrName>
                                        </p:attrNameLst>
                                      </p:cBhvr>
                                      <p:to>
                                        <p:strVal val="hidden"/>
                                      </p:to>
                                    </p:set>
                                  </p:childTnLst>
                                </p:cTn>
                              </p:par>
                              <p:par>
                                <p:cTn id="1138" presetID="53" presetClass="exit" presetSubtype="32" fill="hold" grpId="0" nodeType="withEffect">
                                  <p:stCondLst>
                                    <p:cond delay="1200"/>
                                  </p:stCondLst>
                                  <p:childTnLst>
                                    <p:anim calcmode="lin" valueType="num">
                                      <p:cBhvr>
                                        <p:cTn id="1139" dur="600"/>
                                        <p:tgtEl>
                                          <p:spTgt spid="1284"/>
                                        </p:tgtEl>
                                        <p:attrNameLst>
                                          <p:attrName>ppt_w</p:attrName>
                                        </p:attrNameLst>
                                      </p:cBhvr>
                                      <p:tavLst>
                                        <p:tav tm="0">
                                          <p:val>
                                            <p:strVal val="ppt_w"/>
                                          </p:val>
                                        </p:tav>
                                        <p:tav tm="100000">
                                          <p:val>
                                            <p:fltVal val="0"/>
                                          </p:val>
                                        </p:tav>
                                      </p:tavLst>
                                    </p:anim>
                                    <p:anim calcmode="lin" valueType="num">
                                      <p:cBhvr>
                                        <p:cTn id="1140" dur="600"/>
                                        <p:tgtEl>
                                          <p:spTgt spid="1284"/>
                                        </p:tgtEl>
                                        <p:attrNameLst>
                                          <p:attrName>ppt_h</p:attrName>
                                        </p:attrNameLst>
                                      </p:cBhvr>
                                      <p:tavLst>
                                        <p:tav tm="0">
                                          <p:val>
                                            <p:strVal val="ppt_h"/>
                                          </p:val>
                                        </p:tav>
                                        <p:tav tm="100000">
                                          <p:val>
                                            <p:fltVal val="0"/>
                                          </p:val>
                                        </p:tav>
                                      </p:tavLst>
                                    </p:anim>
                                    <p:animEffect transition="out" filter="fade">
                                      <p:cBhvr>
                                        <p:cTn id="1141" dur="600"/>
                                        <p:tgtEl>
                                          <p:spTgt spid="1284"/>
                                        </p:tgtEl>
                                      </p:cBhvr>
                                    </p:animEffect>
                                    <p:set>
                                      <p:cBhvr>
                                        <p:cTn id="1142" dur="1" fill="hold">
                                          <p:stCondLst>
                                            <p:cond delay="599"/>
                                          </p:stCondLst>
                                        </p:cTn>
                                        <p:tgtEl>
                                          <p:spTgt spid="1284"/>
                                        </p:tgtEl>
                                        <p:attrNameLst>
                                          <p:attrName>style.visibility</p:attrName>
                                        </p:attrNameLst>
                                      </p:cBhvr>
                                      <p:to>
                                        <p:strVal val="hidden"/>
                                      </p:to>
                                    </p:set>
                                  </p:childTnLst>
                                </p:cTn>
                              </p:par>
                              <p:par>
                                <p:cTn id="1143" presetID="53" presetClass="exit" presetSubtype="32" fill="hold" grpId="0" nodeType="withEffect">
                                  <p:stCondLst>
                                    <p:cond delay="1400"/>
                                  </p:stCondLst>
                                  <p:childTnLst>
                                    <p:anim calcmode="lin" valueType="num">
                                      <p:cBhvr>
                                        <p:cTn id="1144" dur="600"/>
                                        <p:tgtEl>
                                          <p:spTgt spid="1288"/>
                                        </p:tgtEl>
                                        <p:attrNameLst>
                                          <p:attrName>ppt_w</p:attrName>
                                        </p:attrNameLst>
                                      </p:cBhvr>
                                      <p:tavLst>
                                        <p:tav tm="0">
                                          <p:val>
                                            <p:strVal val="ppt_w"/>
                                          </p:val>
                                        </p:tav>
                                        <p:tav tm="100000">
                                          <p:val>
                                            <p:fltVal val="0"/>
                                          </p:val>
                                        </p:tav>
                                      </p:tavLst>
                                    </p:anim>
                                    <p:anim calcmode="lin" valueType="num">
                                      <p:cBhvr>
                                        <p:cTn id="1145" dur="600"/>
                                        <p:tgtEl>
                                          <p:spTgt spid="1288"/>
                                        </p:tgtEl>
                                        <p:attrNameLst>
                                          <p:attrName>ppt_h</p:attrName>
                                        </p:attrNameLst>
                                      </p:cBhvr>
                                      <p:tavLst>
                                        <p:tav tm="0">
                                          <p:val>
                                            <p:strVal val="ppt_h"/>
                                          </p:val>
                                        </p:tav>
                                        <p:tav tm="100000">
                                          <p:val>
                                            <p:fltVal val="0"/>
                                          </p:val>
                                        </p:tav>
                                      </p:tavLst>
                                    </p:anim>
                                    <p:animEffect transition="out" filter="fade">
                                      <p:cBhvr>
                                        <p:cTn id="1146" dur="600"/>
                                        <p:tgtEl>
                                          <p:spTgt spid="1288"/>
                                        </p:tgtEl>
                                      </p:cBhvr>
                                    </p:animEffect>
                                    <p:set>
                                      <p:cBhvr>
                                        <p:cTn id="1147" dur="1" fill="hold">
                                          <p:stCondLst>
                                            <p:cond delay="599"/>
                                          </p:stCondLst>
                                        </p:cTn>
                                        <p:tgtEl>
                                          <p:spTgt spid="1288"/>
                                        </p:tgtEl>
                                        <p:attrNameLst>
                                          <p:attrName>style.visibility</p:attrName>
                                        </p:attrNameLst>
                                      </p:cBhvr>
                                      <p:to>
                                        <p:strVal val="hidden"/>
                                      </p:to>
                                    </p:set>
                                  </p:childTnLst>
                                </p:cTn>
                              </p:par>
                              <p:par>
                                <p:cTn id="1148" presetID="53" presetClass="exit" presetSubtype="32" fill="hold" grpId="0" nodeType="withEffect">
                                  <p:stCondLst>
                                    <p:cond delay="1400"/>
                                  </p:stCondLst>
                                  <p:childTnLst>
                                    <p:anim calcmode="lin" valueType="num">
                                      <p:cBhvr>
                                        <p:cTn id="1149" dur="600"/>
                                        <p:tgtEl>
                                          <p:spTgt spid="1294"/>
                                        </p:tgtEl>
                                        <p:attrNameLst>
                                          <p:attrName>ppt_w</p:attrName>
                                        </p:attrNameLst>
                                      </p:cBhvr>
                                      <p:tavLst>
                                        <p:tav tm="0">
                                          <p:val>
                                            <p:strVal val="ppt_w"/>
                                          </p:val>
                                        </p:tav>
                                        <p:tav tm="100000">
                                          <p:val>
                                            <p:fltVal val="0"/>
                                          </p:val>
                                        </p:tav>
                                      </p:tavLst>
                                    </p:anim>
                                    <p:anim calcmode="lin" valueType="num">
                                      <p:cBhvr>
                                        <p:cTn id="1150" dur="600"/>
                                        <p:tgtEl>
                                          <p:spTgt spid="1294"/>
                                        </p:tgtEl>
                                        <p:attrNameLst>
                                          <p:attrName>ppt_h</p:attrName>
                                        </p:attrNameLst>
                                      </p:cBhvr>
                                      <p:tavLst>
                                        <p:tav tm="0">
                                          <p:val>
                                            <p:strVal val="ppt_h"/>
                                          </p:val>
                                        </p:tav>
                                        <p:tav tm="100000">
                                          <p:val>
                                            <p:fltVal val="0"/>
                                          </p:val>
                                        </p:tav>
                                      </p:tavLst>
                                    </p:anim>
                                    <p:animEffect transition="out" filter="fade">
                                      <p:cBhvr>
                                        <p:cTn id="1151" dur="600"/>
                                        <p:tgtEl>
                                          <p:spTgt spid="1294"/>
                                        </p:tgtEl>
                                      </p:cBhvr>
                                    </p:animEffect>
                                    <p:set>
                                      <p:cBhvr>
                                        <p:cTn id="1152" dur="1" fill="hold">
                                          <p:stCondLst>
                                            <p:cond delay="599"/>
                                          </p:stCondLst>
                                        </p:cTn>
                                        <p:tgtEl>
                                          <p:spTgt spid="1294"/>
                                        </p:tgtEl>
                                        <p:attrNameLst>
                                          <p:attrName>style.visibility</p:attrName>
                                        </p:attrNameLst>
                                      </p:cBhvr>
                                      <p:to>
                                        <p:strVal val="hidden"/>
                                      </p:to>
                                    </p:set>
                                  </p:childTnLst>
                                </p:cTn>
                              </p:par>
                              <p:par>
                                <p:cTn id="1153" presetID="53" presetClass="exit" presetSubtype="32" fill="hold" grpId="0" nodeType="withEffect">
                                  <p:stCondLst>
                                    <p:cond delay="1400"/>
                                  </p:stCondLst>
                                  <p:childTnLst>
                                    <p:anim calcmode="lin" valueType="num">
                                      <p:cBhvr>
                                        <p:cTn id="1154" dur="600"/>
                                        <p:tgtEl>
                                          <p:spTgt spid="1293"/>
                                        </p:tgtEl>
                                        <p:attrNameLst>
                                          <p:attrName>ppt_w</p:attrName>
                                        </p:attrNameLst>
                                      </p:cBhvr>
                                      <p:tavLst>
                                        <p:tav tm="0">
                                          <p:val>
                                            <p:strVal val="ppt_w"/>
                                          </p:val>
                                        </p:tav>
                                        <p:tav tm="100000">
                                          <p:val>
                                            <p:fltVal val="0"/>
                                          </p:val>
                                        </p:tav>
                                      </p:tavLst>
                                    </p:anim>
                                    <p:anim calcmode="lin" valueType="num">
                                      <p:cBhvr>
                                        <p:cTn id="1155" dur="600"/>
                                        <p:tgtEl>
                                          <p:spTgt spid="1293"/>
                                        </p:tgtEl>
                                        <p:attrNameLst>
                                          <p:attrName>ppt_h</p:attrName>
                                        </p:attrNameLst>
                                      </p:cBhvr>
                                      <p:tavLst>
                                        <p:tav tm="0">
                                          <p:val>
                                            <p:strVal val="ppt_h"/>
                                          </p:val>
                                        </p:tav>
                                        <p:tav tm="100000">
                                          <p:val>
                                            <p:fltVal val="0"/>
                                          </p:val>
                                        </p:tav>
                                      </p:tavLst>
                                    </p:anim>
                                    <p:animEffect transition="out" filter="fade">
                                      <p:cBhvr>
                                        <p:cTn id="1156" dur="600"/>
                                        <p:tgtEl>
                                          <p:spTgt spid="1293"/>
                                        </p:tgtEl>
                                      </p:cBhvr>
                                    </p:animEffect>
                                    <p:set>
                                      <p:cBhvr>
                                        <p:cTn id="1157" dur="1" fill="hold">
                                          <p:stCondLst>
                                            <p:cond delay="599"/>
                                          </p:stCondLst>
                                        </p:cTn>
                                        <p:tgtEl>
                                          <p:spTgt spid="1293"/>
                                        </p:tgtEl>
                                        <p:attrNameLst>
                                          <p:attrName>style.visibility</p:attrName>
                                        </p:attrNameLst>
                                      </p:cBhvr>
                                      <p:to>
                                        <p:strVal val="hidden"/>
                                      </p:to>
                                    </p:set>
                                  </p:childTnLst>
                                </p:cTn>
                              </p:par>
                              <p:par>
                                <p:cTn id="1158" presetID="53" presetClass="exit" presetSubtype="32" fill="hold" grpId="0" nodeType="withEffect">
                                  <p:stCondLst>
                                    <p:cond delay="1600"/>
                                  </p:stCondLst>
                                  <p:childTnLst>
                                    <p:anim calcmode="lin" valueType="num">
                                      <p:cBhvr>
                                        <p:cTn id="1159" dur="600"/>
                                        <p:tgtEl>
                                          <p:spTgt spid="1295"/>
                                        </p:tgtEl>
                                        <p:attrNameLst>
                                          <p:attrName>ppt_w</p:attrName>
                                        </p:attrNameLst>
                                      </p:cBhvr>
                                      <p:tavLst>
                                        <p:tav tm="0">
                                          <p:val>
                                            <p:strVal val="ppt_w"/>
                                          </p:val>
                                        </p:tav>
                                        <p:tav tm="100000">
                                          <p:val>
                                            <p:fltVal val="0"/>
                                          </p:val>
                                        </p:tav>
                                      </p:tavLst>
                                    </p:anim>
                                    <p:anim calcmode="lin" valueType="num">
                                      <p:cBhvr>
                                        <p:cTn id="1160" dur="600"/>
                                        <p:tgtEl>
                                          <p:spTgt spid="1295"/>
                                        </p:tgtEl>
                                        <p:attrNameLst>
                                          <p:attrName>ppt_h</p:attrName>
                                        </p:attrNameLst>
                                      </p:cBhvr>
                                      <p:tavLst>
                                        <p:tav tm="0">
                                          <p:val>
                                            <p:strVal val="ppt_h"/>
                                          </p:val>
                                        </p:tav>
                                        <p:tav tm="100000">
                                          <p:val>
                                            <p:fltVal val="0"/>
                                          </p:val>
                                        </p:tav>
                                      </p:tavLst>
                                    </p:anim>
                                    <p:animEffect transition="out" filter="fade">
                                      <p:cBhvr>
                                        <p:cTn id="1161" dur="600"/>
                                        <p:tgtEl>
                                          <p:spTgt spid="1295"/>
                                        </p:tgtEl>
                                      </p:cBhvr>
                                    </p:animEffect>
                                    <p:set>
                                      <p:cBhvr>
                                        <p:cTn id="1162" dur="1" fill="hold">
                                          <p:stCondLst>
                                            <p:cond delay="599"/>
                                          </p:stCondLst>
                                        </p:cTn>
                                        <p:tgtEl>
                                          <p:spTgt spid="1295"/>
                                        </p:tgtEl>
                                        <p:attrNameLst>
                                          <p:attrName>style.visibility</p:attrName>
                                        </p:attrNameLst>
                                      </p:cBhvr>
                                      <p:to>
                                        <p:strVal val="hidden"/>
                                      </p:to>
                                    </p:set>
                                  </p:childTnLst>
                                </p:cTn>
                              </p:par>
                              <p:par>
                                <p:cTn id="1163" presetID="8" presetClass="emph" presetSubtype="0" repeatCount="indefinite" fill="hold" nodeType="withEffect">
                                  <p:stCondLst>
                                    <p:cond delay="2100"/>
                                  </p:stCondLst>
                                  <p:childTnLst>
                                    <p:animRot by="21600000">
                                      <p:cBhvr>
                                        <p:cTn id="1164" dur="10000" fill="hold"/>
                                        <p:tgtEl>
                                          <p:spTgt spid="1296"/>
                                        </p:tgtEl>
                                        <p:attrNameLst>
                                          <p:attrName>r</p:attrName>
                                        </p:attrNameLst>
                                      </p:cBhvr>
                                    </p:animRot>
                                  </p:childTnLst>
                                </p:cTn>
                              </p:par>
                              <p:par>
                                <p:cTn id="1165" presetID="8" presetClass="emph" presetSubtype="0" repeatCount="indefinite" fill="hold" nodeType="withEffect">
                                  <p:stCondLst>
                                    <p:cond delay="2100"/>
                                  </p:stCondLst>
                                  <p:childTnLst>
                                    <p:animRot by="21600000">
                                      <p:cBhvr>
                                        <p:cTn id="1166" dur="10000" fill="hold"/>
                                        <p:tgtEl>
                                          <p:spTgt spid="1299"/>
                                        </p:tgtEl>
                                        <p:attrNameLst>
                                          <p:attrName>r</p:attrName>
                                        </p:attrNameLst>
                                      </p:cBhvr>
                                    </p:animRot>
                                  </p:childTnLst>
                                </p:cTn>
                              </p:par>
                              <p:par>
                                <p:cTn id="1167" presetID="53" presetClass="exit" presetSubtype="32" fill="hold" grpId="0" nodeType="withEffect">
                                  <p:stCondLst>
                                    <p:cond delay="1000"/>
                                  </p:stCondLst>
                                  <p:childTnLst>
                                    <p:anim calcmode="lin" valueType="num">
                                      <p:cBhvr>
                                        <p:cTn id="1168" dur="600"/>
                                        <p:tgtEl>
                                          <p:spTgt spid="1306"/>
                                        </p:tgtEl>
                                        <p:attrNameLst>
                                          <p:attrName>ppt_w</p:attrName>
                                        </p:attrNameLst>
                                      </p:cBhvr>
                                      <p:tavLst>
                                        <p:tav tm="0">
                                          <p:val>
                                            <p:strVal val="ppt_w"/>
                                          </p:val>
                                        </p:tav>
                                        <p:tav tm="100000">
                                          <p:val>
                                            <p:fltVal val="0"/>
                                          </p:val>
                                        </p:tav>
                                      </p:tavLst>
                                    </p:anim>
                                    <p:anim calcmode="lin" valueType="num">
                                      <p:cBhvr>
                                        <p:cTn id="1169" dur="600"/>
                                        <p:tgtEl>
                                          <p:spTgt spid="1306"/>
                                        </p:tgtEl>
                                        <p:attrNameLst>
                                          <p:attrName>ppt_h</p:attrName>
                                        </p:attrNameLst>
                                      </p:cBhvr>
                                      <p:tavLst>
                                        <p:tav tm="0">
                                          <p:val>
                                            <p:strVal val="ppt_h"/>
                                          </p:val>
                                        </p:tav>
                                        <p:tav tm="100000">
                                          <p:val>
                                            <p:fltVal val="0"/>
                                          </p:val>
                                        </p:tav>
                                      </p:tavLst>
                                    </p:anim>
                                    <p:animEffect transition="out" filter="fade">
                                      <p:cBhvr>
                                        <p:cTn id="1170" dur="600"/>
                                        <p:tgtEl>
                                          <p:spTgt spid="1306"/>
                                        </p:tgtEl>
                                      </p:cBhvr>
                                    </p:animEffect>
                                    <p:set>
                                      <p:cBhvr>
                                        <p:cTn id="1171" dur="1" fill="hold">
                                          <p:stCondLst>
                                            <p:cond delay="599"/>
                                          </p:stCondLst>
                                        </p:cTn>
                                        <p:tgtEl>
                                          <p:spTgt spid="1306"/>
                                        </p:tgtEl>
                                        <p:attrNameLst>
                                          <p:attrName>style.visibility</p:attrName>
                                        </p:attrNameLst>
                                      </p:cBhvr>
                                      <p:to>
                                        <p:strVal val="hidden"/>
                                      </p:to>
                                    </p:set>
                                  </p:childTnLst>
                                </p:cTn>
                              </p:par>
                              <p:par>
                                <p:cTn id="1172" presetID="53" presetClass="exit" presetSubtype="32" fill="hold" grpId="0" nodeType="withEffect">
                                  <p:stCondLst>
                                    <p:cond delay="1000"/>
                                  </p:stCondLst>
                                  <p:childTnLst>
                                    <p:anim calcmode="lin" valueType="num">
                                      <p:cBhvr>
                                        <p:cTn id="1173" dur="600"/>
                                        <p:tgtEl>
                                          <p:spTgt spid="1305"/>
                                        </p:tgtEl>
                                        <p:attrNameLst>
                                          <p:attrName>ppt_w</p:attrName>
                                        </p:attrNameLst>
                                      </p:cBhvr>
                                      <p:tavLst>
                                        <p:tav tm="0">
                                          <p:val>
                                            <p:strVal val="ppt_w"/>
                                          </p:val>
                                        </p:tav>
                                        <p:tav tm="100000">
                                          <p:val>
                                            <p:fltVal val="0"/>
                                          </p:val>
                                        </p:tav>
                                      </p:tavLst>
                                    </p:anim>
                                    <p:anim calcmode="lin" valueType="num">
                                      <p:cBhvr>
                                        <p:cTn id="1174" dur="600"/>
                                        <p:tgtEl>
                                          <p:spTgt spid="1305"/>
                                        </p:tgtEl>
                                        <p:attrNameLst>
                                          <p:attrName>ppt_h</p:attrName>
                                        </p:attrNameLst>
                                      </p:cBhvr>
                                      <p:tavLst>
                                        <p:tav tm="0">
                                          <p:val>
                                            <p:strVal val="ppt_h"/>
                                          </p:val>
                                        </p:tav>
                                        <p:tav tm="100000">
                                          <p:val>
                                            <p:fltVal val="0"/>
                                          </p:val>
                                        </p:tav>
                                      </p:tavLst>
                                    </p:anim>
                                    <p:animEffect transition="out" filter="fade">
                                      <p:cBhvr>
                                        <p:cTn id="1175" dur="600"/>
                                        <p:tgtEl>
                                          <p:spTgt spid="1305"/>
                                        </p:tgtEl>
                                      </p:cBhvr>
                                    </p:animEffect>
                                    <p:set>
                                      <p:cBhvr>
                                        <p:cTn id="1176" dur="1" fill="hold">
                                          <p:stCondLst>
                                            <p:cond delay="599"/>
                                          </p:stCondLst>
                                        </p:cTn>
                                        <p:tgtEl>
                                          <p:spTgt spid="1305"/>
                                        </p:tgtEl>
                                        <p:attrNameLst>
                                          <p:attrName>style.visibility</p:attrName>
                                        </p:attrNameLst>
                                      </p:cBhvr>
                                      <p:to>
                                        <p:strVal val="hidden"/>
                                      </p:to>
                                    </p:set>
                                  </p:childTnLst>
                                </p:cTn>
                              </p:par>
                              <p:par>
                                <p:cTn id="1177" presetID="53" presetClass="exit" presetSubtype="32" fill="hold" grpId="0" nodeType="withEffect">
                                  <p:stCondLst>
                                    <p:cond delay="1000"/>
                                  </p:stCondLst>
                                  <p:childTnLst>
                                    <p:anim calcmode="lin" valueType="num">
                                      <p:cBhvr>
                                        <p:cTn id="1178" dur="600"/>
                                        <p:tgtEl>
                                          <p:spTgt spid="1307"/>
                                        </p:tgtEl>
                                        <p:attrNameLst>
                                          <p:attrName>ppt_w</p:attrName>
                                        </p:attrNameLst>
                                      </p:cBhvr>
                                      <p:tavLst>
                                        <p:tav tm="0">
                                          <p:val>
                                            <p:strVal val="ppt_w"/>
                                          </p:val>
                                        </p:tav>
                                        <p:tav tm="100000">
                                          <p:val>
                                            <p:fltVal val="0"/>
                                          </p:val>
                                        </p:tav>
                                      </p:tavLst>
                                    </p:anim>
                                    <p:anim calcmode="lin" valueType="num">
                                      <p:cBhvr>
                                        <p:cTn id="1179" dur="600"/>
                                        <p:tgtEl>
                                          <p:spTgt spid="1307"/>
                                        </p:tgtEl>
                                        <p:attrNameLst>
                                          <p:attrName>ppt_h</p:attrName>
                                        </p:attrNameLst>
                                      </p:cBhvr>
                                      <p:tavLst>
                                        <p:tav tm="0">
                                          <p:val>
                                            <p:strVal val="ppt_h"/>
                                          </p:val>
                                        </p:tav>
                                        <p:tav tm="100000">
                                          <p:val>
                                            <p:fltVal val="0"/>
                                          </p:val>
                                        </p:tav>
                                      </p:tavLst>
                                    </p:anim>
                                    <p:animEffect transition="out" filter="fade">
                                      <p:cBhvr>
                                        <p:cTn id="1180" dur="600"/>
                                        <p:tgtEl>
                                          <p:spTgt spid="1307"/>
                                        </p:tgtEl>
                                      </p:cBhvr>
                                    </p:animEffect>
                                    <p:set>
                                      <p:cBhvr>
                                        <p:cTn id="1181" dur="1" fill="hold">
                                          <p:stCondLst>
                                            <p:cond delay="599"/>
                                          </p:stCondLst>
                                        </p:cTn>
                                        <p:tgtEl>
                                          <p:spTgt spid="1307"/>
                                        </p:tgtEl>
                                        <p:attrNameLst>
                                          <p:attrName>style.visibility</p:attrName>
                                        </p:attrNameLst>
                                      </p:cBhvr>
                                      <p:to>
                                        <p:strVal val="hidden"/>
                                      </p:to>
                                    </p:set>
                                  </p:childTnLst>
                                </p:cTn>
                              </p:par>
                              <p:par>
                                <p:cTn id="1182" presetID="53" presetClass="exit" presetSubtype="32" fill="hold" grpId="0" nodeType="withEffect">
                                  <p:stCondLst>
                                    <p:cond delay="1000"/>
                                  </p:stCondLst>
                                  <p:childTnLst>
                                    <p:anim calcmode="lin" valueType="num">
                                      <p:cBhvr>
                                        <p:cTn id="1183" dur="600"/>
                                        <p:tgtEl>
                                          <p:spTgt spid="1312"/>
                                        </p:tgtEl>
                                        <p:attrNameLst>
                                          <p:attrName>ppt_w</p:attrName>
                                        </p:attrNameLst>
                                      </p:cBhvr>
                                      <p:tavLst>
                                        <p:tav tm="0">
                                          <p:val>
                                            <p:strVal val="ppt_w"/>
                                          </p:val>
                                        </p:tav>
                                        <p:tav tm="100000">
                                          <p:val>
                                            <p:fltVal val="0"/>
                                          </p:val>
                                        </p:tav>
                                      </p:tavLst>
                                    </p:anim>
                                    <p:anim calcmode="lin" valueType="num">
                                      <p:cBhvr>
                                        <p:cTn id="1184" dur="600"/>
                                        <p:tgtEl>
                                          <p:spTgt spid="1312"/>
                                        </p:tgtEl>
                                        <p:attrNameLst>
                                          <p:attrName>ppt_h</p:attrName>
                                        </p:attrNameLst>
                                      </p:cBhvr>
                                      <p:tavLst>
                                        <p:tav tm="0">
                                          <p:val>
                                            <p:strVal val="ppt_h"/>
                                          </p:val>
                                        </p:tav>
                                        <p:tav tm="100000">
                                          <p:val>
                                            <p:fltVal val="0"/>
                                          </p:val>
                                        </p:tav>
                                      </p:tavLst>
                                    </p:anim>
                                    <p:animEffect transition="out" filter="fade">
                                      <p:cBhvr>
                                        <p:cTn id="1185" dur="600"/>
                                        <p:tgtEl>
                                          <p:spTgt spid="1312"/>
                                        </p:tgtEl>
                                      </p:cBhvr>
                                    </p:animEffect>
                                    <p:set>
                                      <p:cBhvr>
                                        <p:cTn id="1186" dur="1" fill="hold">
                                          <p:stCondLst>
                                            <p:cond delay="599"/>
                                          </p:stCondLst>
                                        </p:cTn>
                                        <p:tgtEl>
                                          <p:spTgt spid="1312"/>
                                        </p:tgtEl>
                                        <p:attrNameLst>
                                          <p:attrName>style.visibility</p:attrName>
                                        </p:attrNameLst>
                                      </p:cBhvr>
                                      <p:to>
                                        <p:strVal val="hidden"/>
                                      </p:to>
                                    </p:set>
                                  </p:childTnLst>
                                </p:cTn>
                              </p:par>
                              <p:par>
                                <p:cTn id="1187" presetID="53" presetClass="exit" presetSubtype="32" fill="hold" grpId="0" nodeType="withEffect">
                                  <p:stCondLst>
                                    <p:cond delay="1000"/>
                                  </p:stCondLst>
                                  <p:childTnLst>
                                    <p:anim calcmode="lin" valueType="num">
                                      <p:cBhvr>
                                        <p:cTn id="1188" dur="600"/>
                                        <p:tgtEl>
                                          <p:spTgt spid="1311"/>
                                        </p:tgtEl>
                                        <p:attrNameLst>
                                          <p:attrName>ppt_w</p:attrName>
                                        </p:attrNameLst>
                                      </p:cBhvr>
                                      <p:tavLst>
                                        <p:tav tm="0">
                                          <p:val>
                                            <p:strVal val="ppt_w"/>
                                          </p:val>
                                        </p:tav>
                                        <p:tav tm="100000">
                                          <p:val>
                                            <p:fltVal val="0"/>
                                          </p:val>
                                        </p:tav>
                                      </p:tavLst>
                                    </p:anim>
                                    <p:anim calcmode="lin" valueType="num">
                                      <p:cBhvr>
                                        <p:cTn id="1189" dur="600"/>
                                        <p:tgtEl>
                                          <p:spTgt spid="1311"/>
                                        </p:tgtEl>
                                        <p:attrNameLst>
                                          <p:attrName>ppt_h</p:attrName>
                                        </p:attrNameLst>
                                      </p:cBhvr>
                                      <p:tavLst>
                                        <p:tav tm="0">
                                          <p:val>
                                            <p:strVal val="ppt_h"/>
                                          </p:val>
                                        </p:tav>
                                        <p:tav tm="100000">
                                          <p:val>
                                            <p:fltVal val="0"/>
                                          </p:val>
                                        </p:tav>
                                      </p:tavLst>
                                    </p:anim>
                                    <p:animEffect transition="out" filter="fade">
                                      <p:cBhvr>
                                        <p:cTn id="1190" dur="600"/>
                                        <p:tgtEl>
                                          <p:spTgt spid="1311"/>
                                        </p:tgtEl>
                                      </p:cBhvr>
                                    </p:animEffect>
                                    <p:set>
                                      <p:cBhvr>
                                        <p:cTn id="1191" dur="1" fill="hold">
                                          <p:stCondLst>
                                            <p:cond delay="599"/>
                                          </p:stCondLst>
                                        </p:cTn>
                                        <p:tgtEl>
                                          <p:spTgt spid="1311"/>
                                        </p:tgtEl>
                                        <p:attrNameLst>
                                          <p:attrName>style.visibility</p:attrName>
                                        </p:attrNameLst>
                                      </p:cBhvr>
                                      <p:to>
                                        <p:strVal val="hidden"/>
                                      </p:to>
                                    </p:set>
                                  </p:childTnLst>
                                </p:cTn>
                              </p:par>
                              <p:par>
                                <p:cTn id="1192" presetID="53" presetClass="exit" presetSubtype="32" fill="hold" grpId="0" nodeType="withEffect">
                                  <p:stCondLst>
                                    <p:cond delay="1000"/>
                                  </p:stCondLst>
                                  <p:childTnLst>
                                    <p:anim calcmode="lin" valueType="num">
                                      <p:cBhvr>
                                        <p:cTn id="1193" dur="600"/>
                                        <p:tgtEl>
                                          <p:spTgt spid="1302"/>
                                        </p:tgtEl>
                                        <p:attrNameLst>
                                          <p:attrName>ppt_w</p:attrName>
                                        </p:attrNameLst>
                                      </p:cBhvr>
                                      <p:tavLst>
                                        <p:tav tm="0">
                                          <p:val>
                                            <p:strVal val="ppt_w"/>
                                          </p:val>
                                        </p:tav>
                                        <p:tav tm="100000">
                                          <p:val>
                                            <p:fltVal val="0"/>
                                          </p:val>
                                        </p:tav>
                                      </p:tavLst>
                                    </p:anim>
                                    <p:anim calcmode="lin" valueType="num">
                                      <p:cBhvr>
                                        <p:cTn id="1194" dur="600"/>
                                        <p:tgtEl>
                                          <p:spTgt spid="1302"/>
                                        </p:tgtEl>
                                        <p:attrNameLst>
                                          <p:attrName>ppt_h</p:attrName>
                                        </p:attrNameLst>
                                      </p:cBhvr>
                                      <p:tavLst>
                                        <p:tav tm="0">
                                          <p:val>
                                            <p:strVal val="ppt_h"/>
                                          </p:val>
                                        </p:tav>
                                        <p:tav tm="100000">
                                          <p:val>
                                            <p:fltVal val="0"/>
                                          </p:val>
                                        </p:tav>
                                      </p:tavLst>
                                    </p:anim>
                                    <p:animEffect transition="out" filter="fade">
                                      <p:cBhvr>
                                        <p:cTn id="1195" dur="600"/>
                                        <p:tgtEl>
                                          <p:spTgt spid="1302"/>
                                        </p:tgtEl>
                                      </p:cBhvr>
                                    </p:animEffect>
                                    <p:set>
                                      <p:cBhvr>
                                        <p:cTn id="1196" dur="1" fill="hold">
                                          <p:stCondLst>
                                            <p:cond delay="599"/>
                                          </p:stCondLst>
                                        </p:cTn>
                                        <p:tgtEl>
                                          <p:spTgt spid="1302"/>
                                        </p:tgtEl>
                                        <p:attrNameLst>
                                          <p:attrName>style.visibility</p:attrName>
                                        </p:attrNameLst>
                                      </p:cBhvr>
                                      <p:to>
                                        <p:strVal val="hidden"/>
                                      </p:to>
                                    </p:set>
                                  </p:childTnLst>
                                </p:cTn>
                              </p:par>
                              <p:par>
                                <p:cTn id="1197" presetID="53" presetClass="exit" presetSubtype="32" fill="hold" grpId="0" nodeType="withEffect">
                                  <p:stCondLst>
                                    <p:cond delay="1200"/>
                                  </p:stCondLst>
                                  <p:childTnLst>
                                    <p:anim calcmode="lin" valueType="num">
                                      <p:cBhvr>
                                        <p:cTn id="1198" dur="600"/>
                                        <p:tgtEl>
                                          <p:spTgt spid="1314"/>
                                        </p:tgtEl>
                                        <p:attrNameLst>
                                          <p:attrName>ppt_w</p:attrName>
                                        </p:attrNameLst>
                                      </p:cBhvr>
                                      <p:tavLst>
                                        <p:tav tm="0">
                                          <p:val>
                                            <p:strVal val="ppt_w"/>
                                          </p:val>
                                        </p:tav>
                                        <p:tav tm="100000">
                                          <p:val>
                                            <p:fltVal val="0"/>
                                          </p:val>
                                        </p:tav>
                                      </p:tavLst>
                                    </p:anim>
                                    <p:anim calcmode="lin" valueType="num">
                                      <p:cBhvr>
                                        <p:cTn id="1199" dur="600"/>
                                        <p:tgtEl>
                                          <p:spTgt spid="1314"/>
                                        </p:tgtEl>
                                        <p:attrNameLst>
                                          <p:attrName>ppt_h</p:attrName>
                                        </p:attrNameLst>
                                      </p:cBhvr>
                                      <p:tavLst>
                                        <p:tav tm="0">
                                          <p:val>
                                            <p:strVal val="ppt_h"/>
                                          </p:val>
                                        </p:tav>
                                        <p:tav tm="100000">
                                          <p:val>
                                            <p:fltVal val="0"/>
                                          </p:val>
                                        </p:tav>
                                      </p:tavLst>
                                    </p:anim>
                                    <p:animEffect transition="out" filter="fade">
                                      <p:cBhvr>
                                        <p:cTn id="1200" dur="600"/>
                                        <p:tgtEl>
                                          <p:spTgt spid="1314"/>
                                        </p:tgtEl>
                                      </p:cBhvr>
                                    </p:animEffect>
                                    <p:set>
                                      <p:cBhvr>
                                        <p:cTn id="1201" dur="1" fill="hold">
                                          <p:stCondLst>
                                            <p:cond delay="599"/>
                                          </p:stCondLst>
                                        </p:cTn>
                                        <p:tgtEl>
                                          <p:spTgt spid="1314"/>
                                        </p:tgtEl>
                                        <p:attrNameLst>
                                          <p:attrName>style.visibility</p:attrName>
                                        </p:attrNameLst>
                                      </p:cBhvr>
                                      <p:to>
                                        <p:strVal val="hidden"/>
                                      </p:to>
                                    </p:set>
                                  </p:childTnLst>
                                </p:cTn>
                              </p:par>
                              <p:par>
                                <p:cTn id="1202" presetID="53" presetClass="exit" presetSubtype="32" fill="hold" grpId="0" nodeType="withEffect">
                                  <p:stCondLst>
                                    <p:cond delay="1200"/>
                                  </p:stCondLst>
                                  <p:childTnLst>
                                    <p:anim calcmode="lin" valueType="num">
                                      <p:cBhvr>
                                        <p:cTn id="1203" dur="600"/>
                                        <p:tgtEl>
                                          <p:spTgt spid="1310"/>
                                        </p:tgtEl>
                                        <p:attrNameLst>
                                          <p:attrName>ppt_w</p:attrName>
                                        </p:attrNameLst>
                                      </p:cBhvr>
                                      <p:tavLst>
                                        <p:tav tm="0">
                                          <p:val>
                                            <p:strVal val="ppt_w"/>
                                          </p:val>
                                        </p:tav>
                                        <p:tav tm="100000">
                                          <p:val>
                                            <p:fltVal val="0"/>
                                          </p:val>
                                        </p:tav>
                                      </p:tavLst>
                                    </p:anim>
                                    <p:anim calcmode="lin" valueType="num">
                                      <p:cBhvr>
                                        <p:cTn id="1204" dur="600"/>
                                        <p:tgtEl>
                                          <p:spTgt spid="1310"/>
                                        </p:tgtEl>
                                        <p:attrNameLst>
                                          <p:attrName>ppt_h</p:attrName>
                                        </p:attrNameLst>
                                      </p:cBhvr>
                                      <p:tavLst>
                                        <p:tav tm="0">
                                          <p:val>
                                            <p:strVal val="ppt_h"/>
                                          </p:val>
                                        </p:tav>
                                        <p:tav tm="100000">
                                          <p:val>
                                            <p:fltVal val="0"/>
                                          </p:val>
                                        </p:tav>
                                      </p:tavLst>
                                    </p:anim>
                                    <p:animEffect transition="out" filter="fade">
                                      <p:cBhvr>
                                        <p:cTn id="1205" dur="600"/>
                                        <p:tgtEl>
                                          <p:spTgt spid="1310"/>
                                        </p:tgtEl>
                                      </p:cBhvr>
                                    </p:animEffect>
                                    <p:set>
                                      <p:cBhvr>
                                        <p:cTn id="1206" dur="1" fill="hold">
                                          <p:stCondLst>
                                            <p:cond delay="599"/>
                                          </p:stCondLst>
                                        </p:cTn>
                                        <p:tgtEl>
                                          <p:spTgt spid="1310"/>
                                        </p:tgtEl>
                                        <p:attrNameLst>
                                          <p:attrName>style.visibility</p:attrName>
                                        </p:attrNameLst>
                                      </p:cBhvr>
                                      <p:to>
                                        <p:strVal val="hidden"/>
                                      </p:to>
                                    </p:set>
                                  </p:childTnLst>
                                </p:cTn>
                              </p:par>
                              <p:par>
                                <p:cTn id="1207" presetID="53" presetClass="exit" presetSubtype="32" fill="hold" grpId="0" nodeType="withEffect">
                                  <p:stCondLst>
                                    <p:cond delay="1200"/>
                                  </p:stCondLst>
                                  <p:childTnLst>
                                    <p:anim calcmode="lin" valueType="num">
                                      <p:cBhvr>
                                        <p:cTn id="1208" dur="600"/>
                                        <p:tgtEl>
                                          <p:spTgt spid="1313"/>
                                        </p:tgtEl>
                                        <p:attrNameLst>
                                          <p:attrName>ppt_w</p:attrName>
                                        </p:attrNameLst>
                                      </p:cBhvr>
                                      <p:tavLst>
                                        <p:tav tm="0">
                                          <p:val>
                                            <p:strVal val="ppt_w"/>
                                          </p:val>
                                        </p:tav>
                                        <p:tav tm="100000">
                                          <p:val>
                                            <p:fltVal val="0"/>
                                          </p:val>
                                        </p:tav>
                                      </p:tavLst>
                                    </p:anim>
                                    <p:anim calcmode="lin" valueType="num">
                                      <p:cBhvr>
                                        <p:cTn id="1209" dur="600"/>
                                        <p:tgtEl>
                                          <p:spTgt spid="1313"/>
                                        </p:tgtEl>
                                        <p:attrNameLst>
                                          <p:attrName>ppt_h</p:attrName>
                                        </p:attrNameLst>
                                      </p:cBhvr>
                                      <p:tavLst>
                                        <p:tav tm="0">
                                          <p:val>
                                            <p:strVal val="ppt_h"/>
                                          </p:val>
                                        </p:tav>
                                        <p:tav tm="100000">
                                          <p:val>
                                            <p:fltVal val="0"/>
                                          </p:val>
                                        </p:tav>
                                      </p:tavLst>
                                    </p:anim>
                                    <p:animEffect transition="out" filter="fade">
                                      <p:cBhvr>
                                        <p:cTn id="1210" dur="600"/>
                                        <p:tgtEl>
                                          <p:spTgt spid="1313"/>
                                        </p:tgtEl>
                                      </p:cBhvr>
                                    </p:animEffect>
                                    <p:set>
                                      <p:cBhvr>
                                        <p:cTn id="1211" dur="1" fill="hold">
                                          <p:stCondLst>
                                            <p:cond delay="599"/>
                                          </p:stCondLst>
                                        </p:cTn>
                                        <p:tgtEl>
                                          <p:spTgt spid="1313"/>
                                        </p:tgtEl>
                                        <p:attrNameLst>
                                          <p:attrName>style.visibility</p:attrName>
                                        </p:attrNameLst>
                                      </p:cBhvr>
                                      <p:to>
                                        <p:strVal val="hidden"/>
                                      </p:to>
                                    </p:set>
                                  </p:childTnLst>
                                </p:cTn>
                              </p:par>
                              <p:par>
                                <p:cTn id="1212" presetID="53" presetClass="exit" presetSubtype="32" fill="hold" grpId="0" nodeType="withEffect">
                                  <p:stCondLst>
                                    <p:cond delay="1200"/>
                                  </p:stCondLst>
                                  <p:childTnLst>
                                    <p:anim calcmode="lin" valueType="num">
                                      <p:cBhvr>
                                        <p:cTn id="1213" dur="600"/>
                                        <p:tgtEl>
                                          <p:spTgt spid="1308"/>
                                        </p:tgtEl>
                                        <p:attrNameLst>
                                          <p:attrName>ppt_w</p:attrName>
                                        </p:attrNameLst>
                                      </p:cBhvr>
                                      <p:tavLst>
                                        <p:tav tm="0">
                                          <p:val>
                                            <p:strVal val="ppt_w"/>
                                          </p:val>
                                        </p:tav>
                                        <p:tav tm="100000">
                                          <p:val>
                                            <p:fltVal val="0"/>
                                          </p:val>
                                        </p:tav>
                                      </p:tavLst>
                                    </p:anim>
                                    <p:anim calcmode="lin" valueType="num">
                                      <p:cBhvr>
                                        <p:cTn id="1214" dur="600"/>
                                        <p:tgtEl>
                                          <p:spTgt spid="1308"/>
                                        </p:tgtEl>
                                        <p:attrNameLst>
                                          <p:attrName>ppt_h</p:attrName>
                                        </p:attrNameLst>
                                      </p:cBhvr>
                                      <p:tavLst>
                                        <p:tav tm="0">
                                          <p:val>
                                            <p:strVal val="ppt_h"/>
                                          </p:val>
                                        </p:tav>
                                        <p:tav tm="100000">
                                          <p:val>
                                            <p:fltVal val="0"/>
                                          </p:val>
                                        </p:tav>
                                      </p:tavLst>
                                    </p:anim>
                                    <p:animEffect transition="out" filter="fade">
                                      <p:cBhvr>
                                        <p:cTn id="1215" dur="600"/>
                                        <p:tgtEl>
                                          <p:spTgt spid="1308"/>
                                        </p:tgtEl>
                                      </p:cBhvr>
                                    </p:animEffect>
                                    <p:set>
                                      <p:cBhvr>
                                        <p:cTn id="1216" dur="1" fill="hold">
                                          <p:stCondLst>
                                            <p:cond delay="599"/>
                                          </p:stCondLst>
                                        </p:cTn>
                                        <p:tgtEl>
                                          <p:spTgt spid="1308"/>
                                        </p:tgtEl>
                                        <p:attrNameLst>
                                          <p:attrName>style.visibility</p:attrName>
                                        </p:attrNameLst>
                                      </p:cBhvr>
                                      <p:to>
                                        <p:strVal val="hidden"/>
                                      </p:to>
                                    </p:set>
                                  </p:childTnLst>
                                </p:cTn>
                              </p:par>
                              <p:par>
                                <p:cTn id="1217" presetID="53" presetClass="exit" presetSubtype="32" fill="hold" grpId="0" nodeType="withEffect">
                                  <p:stCondLst>
                                    <p:cond delay="1200"/>
                                  </p:stCondLst>
                                  <p:childTnLst>
                                    <p:anim calcmode="lin" valueType="num">
                                      <p:cBhvr>
                                        <p:cTn id="1218" dur="600"/>
                                        <p:tgtEl>
                                          <p:spTgt spid="1309"/>
                                        </p:tgtEl>
                                        <p:attrNameLst>
                                          <p:attrName>ppt_w</p:attrName>
                                        </p:attrNameLst>
                                      </p:cBhvr>
                                      <p:tavLst>
                                        <p:tav tm="0">
                                          <p:val>
                                            <p:strVal val="ppt_w"/>
                                          </p:val>
                                        </p:tav>
                                        <p:tav tm="100000">
                                          <p:val>
                                            <p:fltVal val="0"/>
                                          </p:val>
                                        </p:tav>
                                      </p:tavLst>
                                    </p:anim>
                                    <p:anim calcmode="lin" valueType="num">
                                      <p:cBhvr>
                                        <p:cTn id="1219" dur="600"/>
                                        <p:tgtEl>
                                          <p:spTgt spid="1309"/>
                                        </p:tgtEl>
                                        <p:attrNameLst>
                                          <p:attrName>ppt_h</p:attrName>
                                        </p:attrNameLst>
                                      </p:cBhvr>
                                      <p:tavLst>
                                        <p:tav tm="0">
                                          <p:val>
                                            <p:strVal val="ppt_h"/>
                                          </p:val>
                                        </p:tav>
                                        <p:tav tm="100000">
                                          <p:val>
                                            <p:fltVal val="0"/>
                                          </p:val>
                                        </p:tav>
                                      </p:tavLst>
                                    </p:anim>
                                    <p:animEffect transition="out" filter="fade">
                                      <p:cBhvr>
                                        <p:cTn id="1220" dur="600"/>
                                        <p:tgtEl>
                                          <p:spTgt spid="1309"/>
                                        </p:tgtEl>
                                      </p:cBhvr>
                                    </p:animEffect>
                                    <p:set>
                                      <p:cBhvr>
                                        <p:cTn id="1221" dur="1" fill="hold">
                                          <p:stCondLst>
                                            <p:cond delay="599"/>
                                          </p:stCondLst>
                                        </p:cTn>
                                        <p:tgtEl>
                                          <p:spTgt spid="1309"/>
                                        </p:tgtEl>
                                        <p:attrNameLst>
                                          <p:attrName>style.visibility</p:attrName>
                                        </p:attrNameLst>
                                      </p:cBhvr>
                                      <p:to>
                                        <p:strVal val="hidden"/>
                                      </p:to>
                                    </p:set>
                                  </p:childTnLst>
                                </p:cTn>
                              </p:par>
                              <p:par>
                                <p:cTn id="1222" presetID="53" presetClass="exit" presetSubtype="32" fill="hold" grpId="0" nodeType="withEffect">
                                  <p:stCondLst>
                                    <p:cond delay="1200"/>
                                  </p:stCondLst>
                                  <p:childTnLst>
                                    <p:anim calcmode="lin" valueType="num">
                                      <p:cBhvr>
                                        <p:cTn id="1223" dur="600"/>
                                        <p:tgtEl>
                                          <p:spTgt spid="1318"/>
                                        </p:tgtEl>
                                        <p:attrNameLst>
                                          <p:attrName>ppt_w</p:attrName>
                                        </p:attrNameLst>
                                      </p:cBhvr>
                                      <p:tavLst>
                                        <p:tav tm="0">
                                          <p:val>
                                            <p:strVal val="ppt_w"/>
                                          </p:val>
                                        </p:tav>
                                        <p:tav tm="100000">
                                          <p:val>
                                            <p:fltVal val="0"/>
                                          </p:val>
                                        </p:tav>
                                      </p:tavLst>
                                    </p:anim>
                                    <p:anim calcmode="lin" valueType="num">
                                      <p:cBhvr>
                                        <p:cTn id="1224" dur="600"/>
                                        <p:tgtEl>
                                          <p:spTgt spid="1318"/>
                                        </p:tgtEl>
                                        <p:attrNameLst>
                                          <p:attrName>ppt_h</p:attrName>
                                        </p:attrNameLst>
                                      </p:cBhvr>
                                      <p:tavLst>
                                        <p:tav tm="0">
                                          <p:val>
                                            <p:strVal val="ppt_h"/>
                                          </p:val>
                                        </p:tav>
                                        <p:tav tm="100000">
                                          <p:val>
                                            <p:fltVal val="0"/>
                                          </p:val>
                                        </p:tav>
                                      </p:tavLst>
                                    </p:anim>
                                    <p:animEffect transition="out" filter="fade">
                                      <p:cBhvr>
                                        <p:cTn id="1225" dur="600"/>
                                        <p:tgtEl>
                                          <p:spTgt spid="1318"/>
                                        </p:tgtEl>
                                      </p:cBhvr>
                                    </p:animEffect>
                                    <p:set>
                                      <p:cBhvr>
                                        <p:cTn id="1226" dur="1" fill="hold">
                                          <p:stCondLst>
                                            <p:cond delay="599"/>
                                          </p:stCondLst>
                                        </p:cTn>
                                        <p:tgtEl>
                                          <p:spTgt spid="1318"/>
                                        </p:tgtEl>
                                        <p:attrNameLst>
                                          <p:attrName>style.visibility</p:attrName>
                                        </p:attrNameLst>
                                      </p:cBhvr>
                                      <p:to>
                                        <p:strVal val="hidden"/>
                                      </p:to>
                                    </p:set>
                                  </p:childTnLst>
                                </p:cTn>
                              </p:par>
                              <p:par>
                                <p:cTn id="1227" presetID="53" presetClass="exit" presetSubtype="32" fill="hold" grpId="0" nodeType="withEffect">
                                  <p:stCondLst>
                                    <p:cond delay="1200"/>
                                  </p:stCondLst>
                                  <p:childTnLst>
                                    <p:anim calcmode="lin" valueType="num">
                                      <p:cBhvr>
                                        <p:cTn id="1228" dur="600"/>
                                        <p:tgtEl>
                                          <p:spTgt spid="1303"/>
                                        </p:tgtEl>
                                        <p:attrNameLst>
                                          <p:attrName>ppt_w</p:attrName>
                                        </p:attrNameLst>
                                      </p:cBhvr>
                                      <p:tavLst>
                                        <p:tav tm="0">
                                          <p:val>
                                            <p:strVal val="ppt_w"/>
                                          </p:val>
                                        </p:tav>
                                        <p:tav tm="100000">
                                          <p:val>
                                            <p:fltVal val="0"/>
                                          </p:val>
                                        </p:tav>
                                      </p:tavLst>
                                    </p:anim>
                                    <p:anim calcmode="lin" valueType="num">
                                      <p:cBhvr>
                                        <p:cTn id="1229" dur="600"/>
                                        <p:tgtEl>
                                          <p:spTgt spid="1303"/>
                                        </p:tgtEl>
                                        <p:attrNameLst>
                                          <p:attrName>ppt_h</p:attrName>
                                        </p:attrNameLst>
                                      </p:cBhvr>
                                      <p:tavLst>
                                        <p:tav tm="0">
                                          <p:val>
                                            <p:strVal val="ppt_h"/>
                                          </p:val>
                                        </p:tav>
                                        <p:tav tm="100000">
                                          <p:val>
                                            <p:fltVal val="0"/>
                                          </p:val>
                                        </p:tav>
                                      </p:tavLst>
                                    </p:anim>
                                    <p:animEffect transition="out" filter="fade">
                                      <p:cBhvr>
                                        <p:cTn id="1230" dur="600"/>
                                        <p:tgtEl>
                                          <p:spTgt spid="1303"/>
                                        </p:tgtEl>
                                      </p:cBhvr>
                                    </p:animEffect>
                                    <p:set>
                                      <p:cBhvr>
                                        <p:cTn id="1231" dur="1" fill="hold">
                                          <p:stCondLst>
                                            <p:cond delay="599"/>
                                          </p:stCondLst>
                                        </p:cTn>
                                        <p:tgtEl>
                                          <p:spTgt spid="1303"/>
                                        </p:tgtEl>
                                        <p:attrNameLst>
                                          <p:attrName>style.visibility</p:attrName>
                                        </p:attrNameLst>
                                      </p:cBhvr>
                                      <p:to>
                                        <p:strVal val="hidden"/>
                                      </p:to>
                                    </p:set>
                                  </p:childTnLst>
                                </p:cTn>
                              </p:par>
                              <p:par>
                                <p:cTn id="1232" presetID="53" presetClass="exit" presetSubtype="32" fill="hold" grpId="0" nodeType="withEffect">
                                  <p:stCondLst>
                                    <p:cond delay="1400"/>
                                  </p:stCondLst>
                                  <p:childTnLst>
                                    <p:anim calcmode="lin" valueType="num">
                                      <p:cBhvr>
                                        <p:cTn id="1233" dur="600"/>
                                        <p:tgtEl>
                                          <p:spTgt spid="1338"/>
                                        </p:tgtEl>
                                        <p:attrNameLst>
                                          <p:attrName>ppt_w</p:attrName>
                                        </p:attrNameLst>
                                      </p:cBhvr>
                                      <p:tavLst>
                                        <p:tav tm="0">
                                          <p:val>
                                            <p:strVal val="ppt_w"/>
                                          </p:val>
                                        </p:tav>
                                        <p:tav tm="100000">
                                          <p:val>
                                            <p:fltVal val="0"/>
                                          </p:val>
                                        </p:tav>
                                      </p:tavLst>
                                    </p:anim>
                                    <p:anim calcmode="lin" valueType="num">
                                      <p:cBhvr>
                                        <p:cTn id="1234" dur="600"/>
                                        <p:tgtEl>
                                          <p:spTgt spid="1338"/>
                                        </p:tgtEl>
                                        <p:attrNameLst>
                                          <p:attrName>ppt_h</p:attrName>
                                        </p:attrNameLst>
                                      </p:cBhvr>
                                      <p:tavLst>
                                        <p:tav tm="0">
                                          <p:val>
                                            <p:strVal val="ppt_h"/>
                                          </p:val>
                                        </p:tav>
                                        <p:tav tm="100000">
                                          <p:val>
                                            <p:fltVal val="0"/>
                                          </p:val>
                                        </p:tav>
                                      </p:tavLst>
                                    </p:anim>
                                    <p:animEffect transition="out" filter="fade">
                                      <p:cBhvr>
                                        <p:cTn id="1235" dur="600"/>
                                        <p:tgtEl>
                                          <p:spTgt spid="1338"/>
                                        </p:tgtEl>
                                      </p:cBhvr>
                                    </p:animEffect>
                                    <p:set>
                                      <p:cBhvr>
                                        <p:cTn id="1236" dur="1" fill="hold">
                                          <p:stCondLst>
                                            <p:cond delay="599"/>
                                          </p:stCondLst>
                                        </p:cTn>
                                        <p:tgtEl>
                                          <p:spTgt spid="1338"/>
                                        </p:tgtEl>
                                        <p:attrNameLst>
                                          <p:attrName>style.visibility</p:attrName>
                                        </p:attrNameLst>
                                      </p:cBhvr>
                                      <p:to>
                                        <p:strVal val="hidden"/>
                                      </p:to>
                                    </p:set>
                                  </p:childTnLst>
                                </p:cTn>
                              </p:par>
                              <p:par>
                                <p:cTn id="1237" presetID="53" presetClass="exit" presetSubtype="32" fill="hold" grpId="0" nodeType="withEffect">
                                  <p:stCondLst>
                                    <p:cond delay="1400"/>
                                  </p:stCondLst>
                                  <p:childTnLst>
                                    <p:anim calcmode="lin" valueType="num">
                                      <p:cBhvr>
                                        <p:cTn id="1238" dur="600"/>
                                        <p:tgtEl>
                                          <p:spTgt spid="1315"/>
                                        </p:tgtEl>
                                        <p:attrNameLst>
                                          <p:attrName>ppt_w</p:attrName>
                                        </p:attrNameLst>
                                      </p:cBhvr>
                                      <p:tavLst>
                                        <p:tav tm="0">
                                          <p:val>
                                            <p:strVal val="ppt_w"/>
                                          </p:val>
                                        </p:tav>
                                        <p:tav tm="100000">
                                          <p:val>
                                            <p:fltVal val="0"/>
                                          </p:val>
                                        </p:tav>
                                      </p:tavLst>
                                    </p:anim>
                                    <p:anim calcmode="lin" valueType="num">
                                      <p:cBhvr>
                                        <p:cTn id="1239" dur="600"/>
                                        <p:tgtEl>
                                          <p:spTgt spid="1315"/>
                                        </p:tgtEl>
                                        <p:attrNameLst>
                                          <p:attrName>ppt_h</p:attrName>
                                        </p:attrNameLst>
                                      </p:cBhvr>
                                      <p:tavLst>
                                        <p:tav tm="0">
                                          <p:val>
                                            <p:strVal val="ppt_h"/>
                                          </p:val>
                                        </p:tav>
                                        <p:tav tm="100000">
                                          <p:val>
                                            <p:fltVal val="0"/>
                                          </p:val>
                                        </p:tav>
                                      </p:tavLst>
                                    </p:anim>
                                    <p:animEffect transition="out" filter="fade">
                                      <p:cBhvr>
                                        <p:cTn id="1240" dur="600"/>
                                        <p:tgtEl>
                                          <p:spTgt spid="1315"/>
                                        </p:tgtEl>
                                      </p:cBhvr>
                                    </p:animEffect>
                                    <p:set>
                                      <p:cBhvr>
                                        <p:cTn id="1241" dur="1" fill="hold">
                                          <p:stCondLst>
                                            <p:cond delay="599"/>
                                          </p:stCondLst>
                                        </p:cTn>
                                        <p:tgtEl>
                                          <p:spTgt spid="1315"/>
                                        </p:tgtEl>
                                        <p:attrNameLst>
                                          <p:attrName>style.visibility</p:attrName>
                                        </p:attrNameLst>
                                      </p:cBhvr>
                                      <p:to>
                                        <p:strVal val="hidden"/>
                                      </p:to>
                                    </p:set>
                                  </p:childTnLst>
                                </p:cTn>
                              </p:par>
                              <p:par>
                                <p:cTn id="1242" presetID="53" presetClass="exit" presetSubtype="32" fill="hold" grpId="0" nodeType="withEffect">
                                  <p:stCondLst>
                                    <p:cond delay="1400"/>
                                  </p:stCondLst>
                                  <p:childTnLst>
                                    <p:anim calcmode="lin" valueType="num">
                                      <p:cBhvr>
                                        <p:cTn id="1243" dur="600"/>
                                        <p:tgtEl>
                                          <p:spTgt spid="1316"/>
                                        </p:tgtEl>
                                        <p:attrNameLst>
                                          <p:attrName>ppt_w</p:attrName>
                                        </p:attrNameLst>
                                      </p:cBhvr>
                                      <p:tavLst>
                                        <p:tav tm="0">
                                          <p:val>
                                            <p:strVal val="ppt_w"/>
                                          </p:val>
                                        </p:tav>
                                        <p:tav tm="100000">
                                          <p:val>
                                            <p:fltVal val="0"/>
                                          </p:val>
                                        </p:tav>
                                      </p:tavLst>
                                    </p:anim>
                                    <p:anim calcmode="lin" valueType="num">
                                      <p:cBhvr>
                                        <p:cTn id="1244" dur="600"/>
                                        <p:tgtEl>
                                          <p:spTgt spid="1316"/>
                                        </p:tgtEl>
                                        <p:attrNameLst>
                                          <p:attrName>ppt_h</p:attrName>
                                        </p:attrNameLst>
                                      </p:cBhvr>
                                      <p:tavLst>
                                        <p:tav tm="0">
                                          <p:val>
                                            <p:strVal val="ppt_h"/>
                                          </p:val>
                                        </p:tav>
                                        <p:tav tm="100000">
                                          <p:val>
                                            <p:fltVal val="0"/>
                                          </p:val>
                                        </p:tav>
                                      </p:tavLst>
                                    </p:anim>
                                    <p:animEffect transition="out" filter="fade">
                                      <p:cBhvr>
                                        <p:cTn id="1245" dur="600"/>
                                        <p:tgtEl>
                                          <p:spTgt spid="1316"/>
                                        </p:tgtEl>
                                      </p:cBhvr>
                                    </p:animEffect>
                                    <p:set>
                                      <p:cBhvr>
                                        <p:cTn id="1246" dur="1" fill="hold">
                                          <p:stCondLst>
                                            <p:cond delay="599"/>
                                          </p:stCondLst>
                                        </p:cTn>
                                        <p:tgtEl>
                                          <p:spTgt spid="1316"/>
                                        </p:tgtEl>
                                        <p:attrNameLst>
                                          <p:attrName>style.visibility</p:attrName>
                                        </p:attrNameLst>
                                      </p:cBhvr>
                                      <p:to>
                                        <p:strVal val="hidden"/>
                                      </p:to>
                                    </p:set>
                                  </p:childTnLst>
                                </p:cTn>
                              </p:par>
                              <p:par>
                                <p:cTn id="1247" presetID="53" presetClass="exit" presetSubtype="32" fill="hold" grpId="0" nodeType="withEffect">
                                  <p:stCondLst>
                                    <p:cond delay="1400"/>
                                  </p:stCondLst>
                                  <p:childTnLst>
                                    <p:anim calcmode="lin" valueType="num">
                                      <p:cBhvr>
                                        <p:cTn id="1248" dur="600"/>
                                        <p:tgtEl>
                                          <p:spTgt spid="1325"/>
                                        </p:tgtEl>
                                        <p:attrNameLst>
                                          <p:attrName>ppt_w</p:attrName>
                                        </p:attrNameLst>
                                      </p:cBhvr>
                                      <p:tavLst>
                                        <p:tav tm="0">
                                          <p:val>
                                            <p:strVal val="ppt_w"/>
                                          </p:val>
                                        </p:tav>
                                        <p:tav tm="100000">
                                          <p:val>
                                            <p:fltVal val="0"/>
                                          </p:val>
                                        </p:tav>
                                      </p:tavLst>
                                    </p:anim>
                                    <p:anim calcmode="lin" valueType="num">
                                      <p:cBhvr>
                                        <p:cTn id="1249" dur="600"/>
                                        <p:tgtEl>
                                          <p:spTgt spid="1325"/>
                                        </p:tgtEl>
                                        <p:attrNameLst>
                                          <p:attrName>ppt_h</p:attrName>
                                        </p:attrNameLst>
                                      </p:cBhvr>
                                      <p:tavLst>
                                        <p:tav tm="0">
                                          <p:val>
                                            <p:strVal val="ppt_h"/>
                                          </p:val>
                                        </p:tav>
                                        <p:tav tm="100000">
                                          <p:val>
                                            <p:fltVal val="0"/>
                                          </p:val>
                                        </p:tav>
                                      </p:tavLst>
                                    </p:anim>
                                    <p:animEffect transition="out" filter="fade">
                                      <p:cBhvr>
                                        <p:cTn id="1250" dur="600"/>
                                        <p:tgtEl>
                                          <p:spTgt spid="1325"/>
                                        </p:tgtEl>
                                      </p:cBhvr>
                                    </p:animEffect>
                                    <p:set>
                                      <p:cBhvr>
                                        <p:cTn id="1251" dur="1" fill="hold">
                                          <p:stCondLst>
                                            <p:cond delay="599"/>
                                          </p:stCondLst>
                                        </p:cTn>
                                        <p:tgtEl>
                                          <p:spTgt spid="1325"/>
                                        </p:tgtEl>
                                        <p:attrNameLst>
                                          <p:attrName>style.visibility</p:attrName>
                                        </p:attrNameLst>
                                      </p:cBhvr>
                                      <p:to>
                                        <p:strVal val="hidden"/>
                                      </p:to>
                                    </p:set>
                                  </p:childTnLst>
                                </p:cTn>
                              </p:par>
                              <p:par>
                                <p:cTn id="1252" presetID="53" presetClass="exit" presetSubtype="32" fill="hold" grpId="0" nodeType="withEffect">
                                  <p:stCondLst>
                                    <p:cond delay="1400"/>
                                  </p:stCondLst>
                                  <p:childTnLst>
                                    <p:anim calcmode="lin" valueType="num">
                                      <p:cBhvr>
                                        <p:cTn id="1253" dur="600"/>
                                        <p:tgtEl>
                                          <p:spTgt spid="1326"/>
                                        </p:tgtEl>
                                        <p:attrNameLst>
                                          <p:attrName>ppt_w</p:attrName>
                                        </p:attrNameLst>
                                      </p:cBhvr>
                                      <p:tavLst>
                                        <p:tav tm="0">
                                          <p:val>
                                            <p:strVal val="ppt_w"/>
                                          </p:val>
                                        </p:tav>
                                        <p:tav tm="100000">
                                          <p:val>
                                            <p:fltVal val="0"/>
                                          </p:val>
                                        </p:tav>
                                      </p:tavLst>
                                    </p:anim>
                                    <p:anim calcmode="lin" valueType="num">
                                      <p:cBhvr>
                                        <p:cTn id="1254" dur="600"/>
                                        <p:tgtEl>
                                          <p:spTgt spid="1326"/>
                                        </p:tgtEl>
                                        <p:attrNameLst>
                                          <p:attrName>ppt_h</p:attrName>
                                        </p:attrNameLst>
                                      </p:cBhvr>
                                      <p:tavLst>
                                        <p:tav tm="0">
                                          <p:val>
                                            <p:strVal val="ppt_h"/>
                                          </p:val>
                                        </p:tav>
                                        <p:tav tm="100000">
                                          <p:val>
                                            <p:fltVal val="0"/>
                                          </p:val>
                                        </p:tav>
                                      </p:tavLst>
                                    </p:anim>
                                    <p:animEffect transition="out" filter="fade">
                                      <p:cBhvr>
                                        <p:cTn id="1255" dur="600"/>
                                        <p:tgtEl>
                                          <p:spTgt spid="1326"/>
                                        </p:tgtEl>
                                      </p:cBhvr>
                                    </p:animEffect>
                                    <p:set>
                                      <p:cBhvr>
                                        <p:cTn id="1256" dur="1" fill="hold">
                                          <p:stCondLst>
                                            <p:cond delay="599"/>
                                          </p:stCondLst>
                                        </p:cTn>
                                        <p:tgtEl>
                                          <p:spTgt spid="1326"/>
                                        </p:tgtEl>
                                        <p:attrNameLst>
                                          <p:attrName>style.visibility</p:attrName>
                                        </p:attrNameLst>
                                      </p:cBhvr>
                                      <p:to>
                                        <p:strVal val="hidden"/>
                                      </p:to>
                                    </p:set>
                                  </p:childTnLst>
                                </p:cTn>
                              </p:par>
                              <p:par>
                                <p:cTn id="1257" presetID="53" presetClass="exit" presetSubtype="32" fill="hold" grpId="0" nodeType="withEffect">
                                  <p:stCondLst>
                                    <p:cond delay="1400"/>
                                  </p:stCondLst>
                                  <p:childTnLst>
                                    <p:anim calcmode="lin" valueType="num">
                                      <p:cBhvr>
                                        <p:cTn id="1258" dur="600"/>
                                        <p:tgtEl>
                                          <p:spTgt spid="1321"/>
                                        </p:tgtEl>
                                        <p:attrNameLst>
                                          <p:attrName>ppt_w</p:attrName>
                                        </p:attrNameLst>
                                      </p:cBhvr>
                                      <p:tavLst>
                                        <p:tav tm="0">
                                          <p:val>
                                            <p:strVal val="ppt_w"/>
                                          </p:val>
                                        </p:tav>
                                        <p:tav tm="100000">
                                          <p:val>
                                            <p:fltVal val="0"/>
                                          </p:val>
                                        </p:tav>
                                      </p:tavLst>
                                    </p:anim>
                                    <p:anim calcmode="lin" valueType="num">
                                      <p:cBhvr>
                                        <p:cTn id="1259" dur="600"/>
                                        <p:tgtEl>
                                          <p:spTgt spid="1321"/>
                                        </p:tgtEl>
                                        <p:attrNameLst>
                                          <p:attrName>ppt_h</p:attrName>
                                        </p:attrNameLst>
                                      </p:cBhvr>
                                      <p:tavLst>
                                        <p:tav tm="0">
                                          <p:val>
                                            <p:strVal val="ppt_h"/>
                                          </p:val>
                                        </p:tav>
                                        <p:tav tm="100000">
                                          <p:val>
                                            <p:fltVal val="0"/>
                                          </p:val>
                                        </p:tav>
                                      </p:tavLst>
                                    </p:anim>
                                    <p:animEffect transition="out" filter="fade">
                                      <p:cBhvr>
                                        <p:cTn id="1260" dur="600"/>
                                        <p:tgtEl>
                                          <p:spTgt spid="1321"/>
                                        </p:tgtEl>
                                      </p:cBhvr>
                                    </p:animEffect>
                                    <p:set>
                                      <p:cBhvr>
                                        <p:cTn id="1261" dur="1" fill="hold">
                                          <p:stCondLst>
                                            <p:cond delay="599"/>
                                          </p:stCondLst>
                                        </p:cTn>
                                        <p:tgtEl>
                                          <p:spTgt spid="1321"/>
                                        </p:tgtEl>
                                        <p:attrNameLst>
                                          <p:attrName>style.visibility</p:attrName>
                                        </p:attrNameLst>
                                      </p:cBhvr>
                                      <p:to>
                                        <p:strVal val="hidden"/>
                                      </p:to>
                                    </p:set>
                                  </p:childTnLst>
                                </p:cTn>
                              </p:par>
                              <p:par>
                                <p:cTn id="1262" presetID="53" presetClass="exit" presetSubtype="32" fill="hold" grpId="0" nodeType="withEffect">
                                  <p:stCondLst>
                                    <p:cond delay="1400"/>
                                  </p:stCondLst>
                                  <p:childTnLst>
                                    <p:anim calcmode="lin" valueType="num">
                                      <p:cBhvr>
                                        <p:cTn id="1263" dur="600"/>
                                        <p:tgtEl>
                                          <p:spTgt spid="1319"/>
                                        </p:tgtEl>
                                        <p:attrNameLst>
                                          <p:attrName>ppt_w</p:attrName>
                                        </p:attrNameLst>
                                      </p:cBhvr>
                                      <p:tavLst>
                                        <p:tav tm="0">
                                          <p:val>
                                            <p:strVal val="ppt_w"/>
                                          </p:val>
                                        </p:tav>
                                        <p:tav tm="100000">
                                          <p:val>
                                            <p:fltVal val="0"/>
                                          </p:val>
                                        </p:tav>
                                      </p:tavLst>
                                    </p:anim>
                                    <p:anim calcmode="lin" valueType="num">
                                      <p:cBhvr>
                                        <p:cTn id="1264" dur="600"/>
                                        <p:tgtEl>
                                          <p:spTgt spid="1319"/>
                                        </p:tgtEl>
                                        <p:attrNameLst>
                                          <p:attrName>ppt_h</p:attrName>
                                        </p:attrNameLst>
                                      </p:cBhvr>
                                      <p:tavLst>
                                        <p:tav tm="0">
                                          <p:val>
                                            <p:strVal val="ppt_h"/>
                                          </p:val>
                                        </p:tav>
                                        <p:tav tm="100000">
                                          <p:val>
                                            <p:fltVal val="0"/>
                                          </p:val>
                                        </p:tav>
                                      </p:tavLst>
                                    </p:anim>
                                    <p:animEffect transition="out" filter="fade">
                                      <p:cBhvr>
                                        <p:cTn id="1265" dur="600"/>
                                        <p:tgtEl>
                                          <p:spTgt spid="1319"/>
                                        </p:tgtEl>
                                      </p:cBhvr>
                                    </p:animEffect>
                                    <p:set>
                                      <p:cBhvr>
                                        <p:cTn id="1266" dur="1" fill="hold">
                                          <p:stCondLst>
                                            <p:cond delay="599"/>
                                          </p:stCondLst>
                                        </p:cTn>
                                        <p:tgtEl>
                                          <p:spTgt spid="1319"/>
                                        </p:tgtEl>
                                        <p:attrNameLst>
                                          <p:attrName>style.visibility</p:attrName>
                                        </p:attrNameLst>
                                      </p:cBhvr>
                                      <p:to>
                                        <p:strVal val="hidden"/>
                                      </p:to>
                                    </p:set>
                                  </p:childTnLst>
                                </p:cTn>
                              </p:par>
                              <p:par>
                                <p:cTn id="1267" presetID="53" presetClass="exit" presetSubtype="32" fill="hold" grpId="0" nodeType="withEffect">
                                  <p:stCondLst>
                                    <p:cond delay="1400"/>
                                  </p:stCondLst>
                                  <p:childTnLst>
                                    <p:anim calcmode="lin" valueType="num">
                                      <p:cBhvr>
                                        <p:cTn id="1268" dur="600"/>
                                        <p:tgtEl>
                                          <p:spTgt spid="1317"/>
                                        </p:tgtEl>
                                        <p:attrNameLst>
                                          <p:attrName>ppt_w</p:attrName>
                                        </p:attrNameLst>
                                      </p:cBhvr>
                                      <p:tavLst>
                                        <p:tav tm="0">
                                          <p:val>
                                            <p:strVal val="ppt_w"/>
                                          </p:val>
                                        </p:tav>
                                        <p:tav tm="100000">
                                          <p:val>
                                            <p:fltVal val="0"/>
                                          </p:val>
                                        </p:tav>
                                      </p:tavLst>
                                    </p:anim>
                                    <p:anim calcmode="lin" valueType="num">
                                      <p:cBhvr>
                                        <p:cTn id="1269" dur="600"/>
                                        <p:tgtEl>
                                          <p:spTgt spid="1317"/>
                                        </p:tgtEl>
                                        <p:attrNameLst>
                                          <p:attrName>ppt_h</p:attrName>
                                        </p:attrNameLst>
                                      </p:cBhvr>
                                      <p:tavLst>
                                        <p:tav tm="0">
                                          <p:val>
                                            <p:strVal val="ppt_h"/>
                                          </p:val>
                                        </p:tav>
                                        <p:tav tm="100000">
                                          <p:val>
                                            <p:fltVal val="0"/>
                                          </p:val>
                                        </p:tav>
                                      </p:tavLst>
                                    </p:anim>
                                    <p:animEffect transition="out" filter="fade">
                                      <p:cBhvr>
                                        <p:cTn id="1270" dur="600"/>
                                        <p:tgtEl>
                                          <p:spTgt spid="1317"/>
                                        </p:tgtEl>
                                      </p:cBhvr>
                                    </p:animEffect>
                                    <p:set>
                                      <p:cBhvr>
                                        <p:cTn id="1271" dur="1" fill="hold">
                                          <p:stCondLst>
                                            <p:cond delay="599"/>
                                          </p:stCondLst>
                                        </p:cTn>
                                        <p:tgtEl>
                                          <p:spTgt spid="1317"/>
                                        </p:tgtEl>
                                        <p:attrNameLst>
                                          <p:attrName>style.visibility</p:attrName>
                                        </p:attrNameLst>
                                      </p:cBhvr>
                                      <p:to>
                                        <p:strVal val="hidden"/>
                                      </p:to>
                                    </p:set>
                                  </p:childTnLst>
                                </p:cTn>
                              </p:par>
                              <p:par>
                                <p:cTn id="1272" presetID="53" presetClass="exit" presetSubtype="32" fill="hold" grpId="0" nodeType="withEffect">
                                  <p:stCondLst>
                                    <p:cond delay="1400"/>
                                  </p:stCondLst>
                                  <p:childTnLst>
                                    <p:anim calcmode="lin" valueType="num">
                                      <p:cBhvr>
                                        <p:cTn id="1273" dur="600"/>
                                        <p:tgtEl>
                                          <p:spTgt spid="1304"/>
                                        </p:tgtEl>
                                        <p:attrNameLst>
                                          <p:attrName>ppt_w</p:attrName>
                                        </p:attrNameLst>
                                      </p:cBhvr>
                                      <p:tavLst>
                                        <p:tav tm="0">
                                          <p:val>
                                            <p:strVal val="ppt_w"/>
                                          </p:val>
                                        </p:tav>
                                        <p:tav tm="100000">
                                          <p:val>
                                            <p:fltVal val="0"/>
                                          </p:val>
                                        </p:tav>
                                      </p:tavLst>
                                    </p:anim>
                                    <p:anim calcmode="lin" valueType="num">
                                      <p:cBhvr>
                                        <p:cTn id="1274" dur="600"/>
                                        <p:tgtEl>
                                          <p:spTgt spid="1304"/>
                                        </p:tgtEl>
                                        <p:attrNameLst>
                                          <p:attrName>ppt_h</p:attrName>
                                        </p:attrNameLst>
                                      </p:cBhvr>
                                      <p:tavLst>
                                        <p:tav tm="0">
                                          <p:val>
                                            <p:strVal val="ppt_h"/>
                                          </p:val>
                                        </p:tav>
                                        <p:tav tm="100000">
                                          <p:val>
                                            <p:fltVal val="0"/>
                                          </p:val>
                                        </p:tav>
                                      </p:tavLst>
                                    </p:anim>
                                    <p:animEffect transition="out" filter="fade">
                                      <p:cBhvr>
                                        <p:cTn id="1275" dur="600"/>
                                        <p:tgtEl>
                                          <p:spTgt spid="1304"/>
                                        </p:tgtEl>
                                      </p:cBhvr>
                                    </p:animEffect>
                                    <p:set>
                                      <p:cBhvr>
                                        <p:cTn id="1276" dur="1" fill="hold">
                                          <p:stCondLst>
                                            <p:cond delay="599"/>
                                          </p:stCondLst>
                                        </p:cTn>
                                        <p:tgtEl>
                                          <p:spTgt spid="1304"/>
                                        </p:tgtEl>
                                        <p:attrNameLst>
                                          <p:attrName>style.visibility</p:attrName>
                                        </p:attrNameLst>
                                      </p:cBhvr>
                                      <p:to>
                                        <p:strVal val="hidden"/>
                                      </p:to>
                                    </p:set>
                                  </p:childTnLst>
                                </p:cTn>
                              </p:par>
                              <p:par>
                                <p:cTn id="1277" presetID="53" presetClass="exit" presetSubtype="32" fill="hold" grpId="0" nodeType="withEffect">
                                  <p:stCondLst>
                                    <p:cond delay="1600"/>
                                  </p:stCondLst>
                                  <p:childTnLst>
                                    <p:anim calcmode="lin" valueType="num">
                                      <p:cBhvr>
                                        <p:cTn id="1278" dur="600"/>
                                        <p:tgtEl>
                                          <p:spTgt spid="1332"/>
                                        </p:tgtEl>
                                        <p:attrNameLst>
                                          <p:attrName>ppt_w</p:attrName>
                                        </p:attrNameLst>
                                      </p:cBhvr>
                                      <p:tavLst>
                                        <p:tav tm="0">
                                          <p:val>
                                            <p:strVal val="ppt_w"/>
                                          </p:val>
                                        </p:tav>
                                        <p:tav tm="100000">
                                          <p:val>
                                            <p:fltVal val="0"/>
                                          </p:val>
                                        </p:tav>
                                      </p:tavLst>
                                    </p:anim>
                                    <p:anim calcmode="lin" valueType="num">
                                      <p:cBhvr>
                                        <p:cTn id="1279" dur="600"/>
                                        <p:tgtEl>
                                          <p:spTgt spid="1332"/>
                                        </p:tgtEl>
                                        <p:attrNameLst>
                                          <p:attrName>ppt_h</p:attrName>
                                        </p:attrNameLst>
                                      </p:cBhvr>
                                      <p:tavLst>
                                        <p:tav tm="0">
                                          <p:val>
                                            <p:strVal val="ppt_h"/>
                                          </p:val>
                                        </p:tav>
                                        <p:tav tm="100000">
                                          <p:val>
                                            <p:fltVal val="0"/>
                                          </p:val>
                                        </p:tav>
                                      </p:tavLst>
                                    </p:anim>
                                    <p:animEffect transition="out" filter="fade">
                                      <p:cBhvr>
                                        <p:cTn id="1280" dur="600"/>
                                        <p:tgtEl>
                                          <p:spTgt spid="1332"/>
                                        </p:tgtEl>
                                      </p:cBhvr>
                                    </p:animEffect>
                                    <p:set>
                                      <p:cBhvr>
                                        <p:cTn id="1281" dur="1" fill="hold">
                                          <p:stCondLst>
                                            <p:cond delay="599"/>
                                          </p:stCondLst>
                                        </p:cTn>
                                        <p:tgtEl>
                                          <p:spTgt spid="1332"/>
                                        </p:tgtEl>
                                        <p:attrNameLst>
                                          <p:attrName>style.visibility</p:attrName>
                                        </p:attrNameLst>
                                      </p:cBhvr>
                                      <p:to>
                                        <p:strVal val="hidden"/>
                                      </p:to>
                                    </p:set>
                                  </p:childTnLst>
                                </p:cTn>
                              </p:par>
                              <p:par>
                                <p:cTn id="1282" presetID="53" presetClass="exit" presetSubtype="32" fill="hold" grpId="0" nodeType="withEffect">
                                  <p:stCondLst>
                                    <p:cond delay="1600"/>
                                  </p:stCondLst>
                                  <p:childTnLst>
                                    <p:anim calcmode="lin" valueType="num">
                                      <p:cBhvr>
                                        <p:cTn id="1283" dur="600"/>
                                        <p:tgtEl>
                                          <p:spTgt spid="1333"/>
                                        </p:tgtEl>
                                        <p:attrNameLst>
                                          <p:attrName>ppt_w</p:attrName>
                                        </p:attrNameLst>
                                      </p:cBhvr>
                                      <p:tavLst>
                                        <p:tav tm="0">
                                          <p:val>
                                            <p:strVal val="ppt_w"/>
                                          </p:val>
                                        </p:tav>
                                        <p:tav tm="100000">
                                          <p:val>
                                            <p:fltVal val="0"/>
                                          </p:val>
                                        </p:tav>
                                      </p:tavLst>
                                    </p:anim>
                                    <p:anim calcmode="lin" valueType="num">
                                      <p:cBhvr>
                                        <p:cTn id="1284" dur="600"/>
                                        <p:tgtEl>
                                          <p:spTgt spid="1333"/>
                                        </p:tgtEl>
                                        <p:attrNameLst>
                                          <p:attrName>ppt_h</p:attrName>
                                        </p:attrNameLst>
                                      </p:cBhvr>
                                      <p:tavLst>
                                        <p:tav tm="0">
                                          <p:val>
                                            <p:strVal val="ppt_h"/>
                                          </p:val>
                                        </p:tav>
                                        <p:tav tm="100000">
                                          <p:val>
                                            <p:fltVal val="0"/>
                                          </p:val>
                                        </p:tav>
                                      </p:tavLst>
                                    </p:anim>
                                    <p:animEffect transition="out" filter="fade">
                                      <p:cBhvr>
                                        <p:cTn id="1285" dur="600"/>
                                        <p:tgtEl>
                                          <p:spTgt spid="1333"/>
                                        </p:tgtEl>
                                      </p:cBhvr>
                                    </p:animEffect>
                                    <p:set>
                                      <p:cBhvr>
                                        <p:cTn id="1286" dur="1" fill="hold">
                                          <p:stCondLst>
                                            <p:cond delay="599"/>
                                          </p:stCondLst>
                                        </p:cTn>
                                        <p:tgtEl>
                                          <p:spTgt spid="1333"/>
                                        </p:tgtEl>
                                        <p:attrNameLst>
                                          <p:attrName>style.visibility</p:attrName>
                                        </p:attrNameLst>
                                      </p:cBhvr>
                                      <p:to>
                                        <p:strVal val="hidden"/>
                                      </p:to>
                                    </p:set>
                                  </p:childTnLst>
                                </p:cTn>
                              </p:par>
                              <p:par>
                                <p:cTn id="1287" presetID="53" presetClass="exit" presetSubtype="32" fill="hold" grpId="0" nodeType="withEffect">
                                  <p:stCondLst>
                                    <p:cond delay="1600"/>
                                  </p:stCondLst>
                                  <p:childTnLst>
                                    <p:anim calcmode="lin" valueType="num">
                                      <p:cBhvr>
                                        <p:cTn id="1288" dur="600"/>
                                        <p:tgtEl>
                                          <p:spTgt spid="1328"/>
                                        </p:tgtEl>
                                        <p:attrNameLst>
                                          <p:attrName>ppt_w</p:attrName>
                                        </p:attrNameLst>
                                      </p:cBhvr>
                                      <p:tavLst>
                                        <p:tav tm="0">
                                          <p:val>
                                            <p:strVal val="ppt_w"/>
                                          </p:val>
                                        </p:tav>
                                        <p:tav tm="100000">
                                          <p:val>
                                            <p:fltVal val="0"/>
                                          </p:val>
                                        </p:tav>
                                      </p:tavLst>
                                    </p:anim>
                                    <p:anim calcmode="lin" valueType="num">
                                      <p:cBhvr>
                                        <p:cTn id="1289" dur="600"/>
                                        <p:tgtEl>
                                          <p:spTgt spid="1328"/>
                                        </p:tgtEl>
                                        <p:attrNameLst>
                                          <p:attrName>ppt_h</p:attrName>
                                        </p:attrNameLst>
                                      </p:cBhvr>
                                      <p:tavLst>
                                        <p:tav tm="0">
                                          <p:val>
                                            <p:strVal val="ppt_h"/>
                                          </p:val>
                                        </p:tav>
                                        <p:tav tm="100000">
                                          <p:val>
                                            <p:fltVal val="0"/>
                                          </p:val>
                                        </p:tav>
                                      </p:tavLst>
                                    </p:anim>
                                    <p:animEffect transition="out" filter="fade">
                                      <p:cBhvr>
                                        <p:cTn id="1290" dur="600"/>
                                        <p:tgtEl>
                                          <p:spTgt spid="1328"/>
                                        </p:tgtEl>
                                      </p:cBhvr>
                                    </p:animEffect>
                                    <p:set>
                                      <p:cBhvr>
                                        <p:cTn id="1291" dur="1" fill="hold">
                                          <p:stCondLst>
                                            <p:cond delay="599"/>
                                          </p:stCondLst>
                                        </p:cTn>
                                        <p:tgtEl>
                                          <p:spTgt spid="1328"/>
                                        </p:tgtEl>
                                        <p:attrNameLst>
                                          <p:attrName>style.visibility</p:attrName>
                                        </p:attrNameLst>
                                      </p:cBhvr>
                                      <p:to>
                                        <p:strVal val="hidden"/>
                                      </p:to>
                                    </p:set>
                                  </p:childTnLst>
                                </p:cTn>
                              </p:par>
                              <p:par>
                                <p:cTn id="1292" presetID="53" presetClass="exit" presetSubtype="32" fill="hold" grpId="0" nodeType="withEffect">
                                  <p:stCondLst>
                                    <p:cond delay="1600"/>
                                  </p:stCondLst>
                                  <p:childTnLst>
                                    <p:anim calcmode="lin" valueType="num">
                                      <p:cBhvr>
                                        <p:cTn id="1293" dur="600"/>
                                        <p:tgtEl>
                                          <p:spTgt spid="1324"/>
                                        </p:tgtEl>
                                        <p:attrNameLst>
                                          <p:attrName>ppt_w</p:attrName>
                                        </p:attrNameLst>
                                      </p:cBhvr>
                                      <p:tavLst>
                                        <p:tav tm="0">
                                          <p:val>
                                            <p:strVal val="ppt_w"/>
                                          </p:val>
                                        </p:tav>
                                        <p:tav tm="100000">
                                          <p:val>
                                            <p:fltVal val="0"/>
                                          </p:val>
                                        </p:tav>
                                      </p:tavLst>
                                    </p:anim>
                                    <p:anim calcmode="lin" valueType="num">
                                      <p:cBhvr>
                                        <p:cTn id="1294" dur="600"/>
                                        <p:tgtEl>
                                          <p:spTgt spid="1324"/>
                                        </p:tgtEl>
                                        <p:attrNameLst>
                                          <p:attrName>ppt_h</p:attrName>
                                        </p:attrNameLst>
                                      </p:cBhvr>
                                      <p:tavLst>
                                        <p:tav tm="0">
                                          <p:val>
                                            <p:strVal val="ppt_h"/>
                                          </p:val>
                                        </p:tav>
                                        <p:tav tm="100000">
                                          <p:val>
                                            <p:fltVal val="0"/>
                                          </p:val>
                                        </p:tav>
                                      </p:tavLst>
                                    </p:anim>
                                    <p:animEffect transition="out" filter="fade">
                                      <p:cBhvr>
                                        <p:cTn id="1295" dur="600"/>
                                        <p:tgtEl>
                                          <p:spTgt spid="1324"/>
                                        </p:tgtEl>
                                      </p:cBhvr>
                                    </p:animEffect>
                                    <p:set>
                                      <p:cBhvr>
                                        <p:cTn id="1296" dur="1" fill="hold">
                                          <p:stCondLst>
                                            <p:cond delay="599"/>
                                          </p:stCondLst>
                                        </p:cTn>
                                        <p:tgtEl>
                                          <p:spTgt spid="1324"/>
                                        </p:tgtEl>
                                        <p:attrNameLst>
                                          <p:attrName>style.visibility</p:attrName>
                                        </p:attrNameLst>
                                      </p:cBhvr>
                                      <p:to>
                                        <p:strVal val="hidden"/>
                                      </p:to>
                                    </p:set>
                                  </p:childTnLst>
                                </p:cTn>
                              </p:par>
                              <p:par>
                                <p:cTn id="1297" presetID="53" presetClass="exit" presetSubtype="32" fill="hold" grpId="0" nodeType="withEffect">
                                  <p:stCondLst>
                                    <p:cond delay="1600"/>
                                  </p:stCondLst>
                                  <p:childTnLst>
                                    <p:anim calcmode="lin" valueType="num">
                                      <p:cBhvr>
                                        <p:cTn id="1298" dur="600"/>
                                        <p:tgtEl>
                                          <p:spTgt spid="1327"/>
                                        </p:tgtEl>
                                        <p:attrNameLst>
                                          <p:attrName>ppt_w</p:attrName>
                                        </p:attrNameLst>
                                      </p:cBhvr>
                                      <p:tavLst>
                                        <p:tav tm="0">
                                          <p:val>
                                            <p:strVal val="ppt_w"/>
                                          </p:val>
                                        </p:tav>
                                        <p:tav tm="100000">
                                          <p:val>
                                            <p:fltVal val="0"/>
                                          </p:val>
                                        </p:tav>
                                      </p:tavLst>
                                    </p:anim>
                                    <p:anim calcmode="lin" valueType="num">
                                      <p:cBhvr>
                                        <p:cTn id="1299" dur="600"/>
                                        <p:tgtEl>
                                          <p:spTgt spid="1327"/>
                                        </p:tgtEl>
                                        <p:attrNameLst>
                                          <p:attrName>ppt_h</p:attrName>
                                        </p:attrNameLst>
                                      </p:cBhvr>
                                      <p:tavLst>
                                        <p:tav tm="0">
                                          <p:val>
                                            <p:strVal val="ppt_h"/>
                                          </p:val>
                                        </p:tav>
                                        <p:tav tm="100000">
                                          <p:val>
                                            <p:fltVal val="0"/>
                                          </p:val>
                                        </p:tav>
                                      </p:tavLst>
                                    </p:anim>
                                    <p:animEffect transition="out" filter="fade">
                                      <p:cBhvr>
                                        <p:cTn id="1300" dur="600"/>
                                        <p:tgtEl>
                                          <p:spTgt spid="1327"/>
                                        </p:tgtEl>
                                      </p:cBhvr>
                                    </p:animEffect>
                                    <p:set>
                                      <p:cBhvr>
                                        <p:cTn id="1301" dur="1" fill="hold">
                                          <p:stCondLst>
                                            <p:cond delay="599"/>
                                          </p:stCondLst>
                                        </p:cTn>
                                        <p:tgtEl>
                                          <p:spTgt spid="1327"/>
                                        </p:tgtEl>
                                        <p:attrNameLst>
                                          <p:attrName>style.visibility</p:attrName>
                                        </p:attrNameLst>
                                      </p:cBhvr>
                                      <p:to>
                                        <p:strVal val="hidden"/>
                                      </p:to>
                                    </p:set>
                                  </p:childTnLst>
                                </p:cTn>
                              </p:par>
                              <p:par>
                                <p:cTn id="1302" presetID="53" presetClass="exit" presetSubtype="32" fill="hold" grpId="0" nodeType="withEffect">
                                  <p:stCondLst>
                                    <p:cond delay="1600"/>
                                  </p:stCondLst>
                                  <p:childTnLst>
                                    <p:anim calcmode="lin" valueType="num">
                                      <p:cBhvr>
                                        <p:cTn id="1303" dur="600"/>
                                        <p:tgtEl>
                                          <p:spTgt spid="1322"/>
                                        </p:tgtEl>
                                        <p:attrNameLst>
                                          <p:attrName>ppt_w</p:attrName>
                                        </p:attrNameLst>
                                      </p:cBhvr>
                                      <p:tavLst>
                                        <p:tav tm="0">
                                          <p:val>
                                            <p:strVal val="ppt_w"/>
                                          </p:val>
                                        </p:tav>
                                        <p:tav tm="100000">
                                          <p:val>
                                            <p:fltVal val="0"/>
                                          </p:val>
                                        </p:tav>
                                      </p:tavLst>
                                    </p:anim>
                                    <p:anim calcmode="lin" valueType="num">
                                      <p:cBhvr>
                                        <p:cTn id="1304" dur="600"/>
                                        <p:tgtEl>
                                          <p:spTgt spid="1322"/>
                                        </p:tgtEl>
                                        <p:attrNameLst>
                                          <p:attrName>ppt_h</p:attrName>
                                        </p:attrNameLst>
                                      </p:cBhvr>
                                      <p:tavLst>
                                        <p:tav tm="0">
                                          <p:val>
                                            <p:strVal val="ppt_h"/>
                                          </p:val>
                                        </p:tav>
                                        <p:tav tm="100000">
                                          <p:val>
                                            <p:fltVal val="0"/>
                                          </p:val>
                                        </p:tav>
                                      </p:tavLst>
                                    </p:anim>
                                    <p:animEffect transition="out" filter="fade">
                                      <p:cBhvr>
                                        <p:cTn id="1305" dur="600"/>
                                        <p:tgtEl>
                                          <p:spTgt spid="1322"/>
                                        </p:tgtEl>
                                      </p:cBhvr>
                                    </p:animEffect>
                                    <p:set>
                                      <p:cBhvr>
                                        <p:cTn id="1306" dur="1" fill="hold">
                                          <p:stCondLst>
                                            <p:cond delay="599"/>
                                          </p:stCondLst>
                                        </p:cTn>
                                        <p:tgtEl>
                                          <p:spTgt spid="1322"/>
                                        </p:tgtEl>
                                        <p:attrNameLst>
                                          <p:attrName>style.visibility</p:attrName>
                                        </p:attrNameLst>
                                      </p:cBhvr>
                                      <p:to>
                                        <p:strVal val="hidden"/>
                                      </p:to>
                                    </p:set>
                                  </p:childTnLst>
                                </p:cTn>
                              </p:par>
                              <p:par>
                                <p:cTn id="1307" presetID="53" presetClass="exit" presetSubtype="32" fill="hold" grpId="0" nodeType="withEffect">
                                  <p:stCondLst>
                                    <p:cond delay="1600"/>
                                  </p:stCondLst>
                                  <p:childTnLst>
                                    <p:anim calcmode="lin" valueType="num">
                                      <p:cBhvr>
                                        <p:cTn id="1308" dur="600"/>
                                        <p:tgtEl>
                                          <p:spTgt spid="1323"/>
                                        </p:tgtEl>
                                        <p:attrNameLst>
                                          <p:attrName>ppt_w</p:attrName>
                                        </p:attrNameLst>
                                      </p:cBhvr>
                                      <p:tavLst>
                                        <p:tav tm="0">
                                          <p:val>
                                            <p:strVal val="ppt_w"/>
                                          </p:val>
                                        </p:tav>
                                        <p:tav tm="100000">
                                          <p:val>
                                            <p:fltVal val="0"/>
                                          </p:val>
                                        </p:tav>
                                      </p:tavLst>
                                    </p:anim>
                                    <p:anim calcmode="lin" valueType="num">
                                      <p:cBhvr>
                                        <p:cTn id="1309" dur="600"/>
                                        <p:tgtEl>
                                          <p:spTgt spid="1323"/>
                                        </p:tgtEl>
                                        <p:attrNameLst>
                                          <p:attrName>ppt_h</p:attrName>
                                        </p:attrNameLst>
                                      </p:cBhvr>
                                      <p:tavLst>
                                        <p:tav tm="0">
                                          <p:val>
                                            <p:strVal val="ppt_h"/>
                                          </p:val>
                                        </p:tav>
                                        <p:tav tm="100000">
                                          <p:val>
                                            <p:fltVal val="0"/>
                                          </p:val>
                                        </p:tav>
                                      </p:tavLst>
                                    </p:anim>
                                    <p:animEffect transition="out" filter="fade">
                                      <p:cBhvr>
                                        <p:cTn id="1310" dur="600"/>
                                        <p:tgtEl>
                                          <p:spTgt spid="1323"/>
                                        </p:tgtEl>
                                      </p:cBhvr>
                                    </p:animEffect>
                                    <p:set>
                                      <p:cBhvr>
                                        <p:cTn id="1311" dur="1" fill="hold">
                                          <p:stCondLst>
                                            <p:cond delay="599"/>
                                          </p:stCondLst>
                                        </p:cTn>
                                        <p:tgtEl>
                                          <p:spTgt spid="1323"/>
                                        </p:tgtEl>
                                        <p:attrNameLst>
                                          <p:attrName>style.visibility</p:attrName>
                                        </p:attrNameLst>
                                      </p:cBhvr>
                                      <p:to>
                                        <p:strVal val="hidden"/>
                                      </p:to>
                                    </p:set>
                                  </p:childTnLst>
                                </p:cTn>
                              </p:par>
                              <p:par>
                                <p:cTn id="1312" presetID="53" presetClass="exit" presetSubtype="32" fill="hold" grpId="0" nodeType="withEffect">
                                  <p:stCondLst>
                                    <p:cond delay="1600"/>
                                  </p:stCondLst>
                                  <p:childTnLst>
                                    <p:anim calcmode="lin" valueType="num">
                                      <p:cBhvr>
                                        <p:cTn id="1313" dur="600"/>
                                        <p:tgtEl>
                                          <p:spTgt spid="1320"/>
                                        </p:tgtEl>
                                        <p:attrNameLst>
                                          <p:attrName>ppt_w</p:attrName>
                                        </p:attrNameLst>
                                      </p:cBhvr>
                                      <p:tavLst>
                                        <p:tav tm="0">
                                          <p:val>
                                            <p:strVal val="ppt_w"/>
                                          </p:val>
                                        </p:tav>
                                        <p:tav tm="100000">
                                          <p:val>
                                            <p:fltVal val="0"/>
                                          </p:val>
                                        </p:tav>
                                      </p:tavLst>
                                    </p:anim>
                                    <p:anim calcmode="lin" valueType="num">
                                      <p:cBhvr>
                                        <p:cTn id="1314" dur="600"/>
                                        <p:tgtEl>
                                          <p:spTgt spid="1320"/>
                                        </p:tgtEl>
                                        <p:attrNameLst>
                                          <p:attrName>ppt_h</p:attrName>
                                        </p:attrNameLst>
                                      </p:cBhvr>
                                      <p:tavLst>
                                        <p:tav tm="0">
                                          <p:val>
                                            <p:strVal val="ppt_h"/>
                                          </p:val>
                                        </p:tav>
                                        <p:tav tm="100000">
                                          <p:val>
                                            <p:fltVal val="0"/>
                                          </p:val>
                                        </p:tav>
                                      </p:tavLst>
                                    </p:anim>
                                    <p:animEffect transition="out" filter="fade">
                                      <p:cBhvr>
                                        <p:cTn id="1315" dur="600"/>
                                        <p:tgtEl>
                                          <p:spTgt spid="1320"/>
                                        </p:tgtEl>
                                      </p:cBhvr>
                                    </p:animEffect>
                                    <p:set>
                                      <p:cBhvr>
                                        <p:cTn id="1316" dur="1" fill="hold">
                                          <p:stCondLst>
                                            <p:cond delay="599"/>
                                          </p:stCondLst>
                                        </p:cTn>
                                        <p:tgtEl>
                                          <p:spTgt spid="1320"/>
                                        </p:tgtEl>
                                        <p:attrNameLst>
                                          <p:attrName>style.visibility</p:attrName>
                                        </p:attrNameLst>
                                      </p:cBhvr>
                                      <p:to>
                                        <p:strVal val="hidden"/>
                                      </p:to>
                                    </p:set>
                                  </p:childTnLst>
                                </p:cTn>
                              </p:par>
                              <p:par>
                                <p:cTn id="1317" presetID="53" presetClass="exit" presetSubtype="32" fill="hold" grpId="0" nodeType="withEffect">
                                  <p:stCondLst>
                                    <p:cond delay="1600"/>
                                  </p:stCondLst>
                                  <p:childTnLst>
                                    <p:anim calcmode="lin" valueType="num">
                                      <p:cBhvr>
                                        <p:cTn id="1318" dur="600"/>
                                        <p:tgtEl>
                                          <p:spTgt spid="1349"/>
                                        </p:tgtEl>
                                        <p:attrNameLst>
                                          <p:attrName>ppt_w</p:attrName>
                                        </p:attrNameLst>
                                      </p:cBhvr>
                                      <p:tavLst>
                                        <p:tav tm="0">
                                          <p:val>
                                            <p:strVal val="ppt_w"/>
                                          </p:val>
                                        </p:tav>
                                        <p:tav tm="100000">
                                          <p:val>
                                            <p:fltVal val="0"/>
                                          </p:val>
                                        </p:tav>
                                      </p:tavLst>
                                    </p:anim>
                                    <p:anim calcmode="lin" valueType="num">
                                      <p:cBhvr>
                                        <p:cTn id="1319" dur="600"/>
                                        <p:tgtEl>
                                          <p:spTgt spid="1349"/>
                                        </p:tgtEl>
                                        <p:attrNameLst>
                                          <p:attrName>ppt_h</p:attrName>
                                        </p:attrNameLst>
                                      </p:cBhvr>
                                      <p:tavLst>
                                        <p:tav tm="0">
                                          <p:val>
                                            <p:strVal val="ppt_h"/>
                                          </p:val>
                                        </p:tav>
                                        <p:tav tm="100000">
                                          <p:val>
                                            <p:fltVal val="0"/>
                                          </p:val>
                                        </p:tav>
                                      </p:tavLst>
                                    </p:anim>
                                    <p:animEffect transition="out" filter="fade">
                                      <p:cBhvr>
                                        <p:cTn id="1320" dur="600"/>
                                        <p:tgtEl>
                                          <p:spTgt spid="1349"/>
                                        </p:tgtEl>
                                      </p:cBhvr>
                                    </p:animEffect>
                                    <p:set>
                                      <p:cBhvr>
                                        <p:cTn id="1321" dur="1" fill="hold">
                                          <p:stCondLst>
                                            <p:cond delay="599"/>
                                          </p:stCondLst>
                                        </p:cTn>
                                        <p:tgtEl>
                                          <p:spTgt spid="1349"/>
                                        </p:tgtEl>
                                        <p:attrNameLst>
                                          <p:attrName>style.visibility</p:attrName>
                                        </p:attrNameLst>
                                      </p:cBhvr>
                                      <p:to>
                                        <p:strVal val="hidden"/>
                                      </p:to>
                                    </p:set>
                                  </p:childTnLst>
                                </p:cTn>
                              </p:par>
                              <p:par>
                                <p:cTn id="1322" presetID="53" presetClass="exit" presetSubtype="32" fill="hold" grpId="0" nodeType="withEffect">
                                  <p:stCondLst>
                                    <p:cond delay="1600"/>
                                  </p:stCondLst>
                                  <p:childTnLst>
                                    <p:anim calcmode="lin" valueType="num">
                                      <p:cBhvr>
                                        <p:cTn id="1323" dur="600"/>
                                        <p:tgtEl>
                                          <p:spTgt spid="1347"/>
                                        </p:tgtEl>
                                        <p:attrNameLst>
                                          <p:attrName>ppt_w</p:attrName>
                                        </p:attrNameLst>
                                      </p:cBhvr>
                                      <p:tavLst>
                                        <p:tav tm="0">
                                          <p:val>
                                            <p:strVal val="ppt_w"/>
                                          </p:val>
                                        </p:tav>
                                        <p:tav tm="100000">
                                          <p:val>
                                            <p:fltVal val="0"/>
                                          </p:val>
                                        </p:tav>
                                      </p:tavLst>
                                    </p:anim>
                                    <p:anim calcmode="lin" valueType="num">
                                      <p:cBhvr>
                                        <p:cTn id="1324" dur="600"/>
                                        <p:tgtEl>
                                          <p:spTgt spid="1347"/>
                                        </p:tgtEl>
                                        <p:attrNameLst>
                                          <p:attrName>ppt_h</p:attrName>
                                        </p:attrNameLst>
                                      </p:cBhvr>
                                      <p:tavLst>
                                        <p:tav tm="0">
                                          <p:val>
                                            <p:strVal val="ppt_h"/>
                                          </p:val>
                                        </p:tav>
                                        <p:tav tm="100000">
                                          <p:val>
                                            <p:fltVal val="0"/>
                                          </p:val>
                                        </p:tav>
                                      </p:tavLst>
                                    </p:anim>
                                    <p:animEffect transition="out" filter="fade">
                                      <p:cBhvr>
                                        <p:cTn id="1325" dur="600"/>
                                        <p:tgtEl>
                                          <p:spTgt spid="1347"/>
                                        </p:tgtEl>
                                      </p:cBhvr>
                                    </p:animEffect>
                                    <p:set>
                                      <p:cBhvr>
                                        <p:cTn id="1326" dur="1" fill="hold">
                                          <p:stCondLst>
                                            <p:cond delay="599"/>
                                          </p:stCondLst>
                                        </p:cTn>
                                        <p:tgtEl>
                                          <p:spTgt spid="1347"/>
                                        </p:tgtEl>
                                        <p:attrNameLst>
                                          <p:attrName>style.visibility</p:attrName>
                                        </p:attrNameLst>
                                      </p:cBhvr>
                                      <p:to>
                                        <p:strVal val="hidden"/>
                                      </p:to>
                                    </p:set>
                                  </p:childTnLst>
                                </p:cTn>
                              </p:par>
                              <p:par>
                                <p:cTn id="1327" presetID="53" presetClass="exit" presetSubtype="32" fill="hold" grpId="0" nodeType="withEffect">
                                  <p:stCondLst>
                                    <p:cond delay="1800"/>
                                  </p:stCondLst>
                                  <p:childTnLst>
                                    <p:anim calcmode="lin" valueType="num">
                                      <p:cBhvr>
                                        <p:cTn id="1328" dur="600"/>
                                        <p:tgtEl>
                                          <p:spTgt spid="1346"/>
                                        </p:tgtEl>
                                        <p:attrNameLst>
                                          <p:attrName>ppt_w</p:attrName>
                                        </p:attrNameLst>
                                      </p:cBhvr>
                                      <p:tavLst>
                                        <p:tav tm="0">
                                          <p:val>
                                            <p:strVal val="ppt_w"/>
                                          </p:val>
                                        </p:tav>
                                        <p:tav tm="100000">
                                          <p:val>
                                            <p:fltVal val="0"/>
                                          </p:val>
                                        </p:tav>
                                      </p:tavLst>
                                    </p:anim>
                                    <p:anim calcmode="lin" valueType="num">
                                      <p:cBhvr>
                                        <p:cTn id="1329" dur="600"/>
                                        <p:tgtEl>
                                          <p:spTgt spid="1346"/>
                                        </p:tgtEl>
                                        <p:attrNameLst>
                                          <p:attrName>ppt_h</p:attrName>
                                        </p:attrNameLst>
                                      </p:cBhvr>
                                      <p:tavLst>
                                        <p:tav tm="0">
                                          <p:val>
                                            <p:strVal val="ppt_h"/>
                                          </p:val>
                                        </p:tav>
                                        <p:tav tm="100000">
                                          <p:val>
                                            <p:fltVal val="0"/>
                                          </p:val>
                                        </p:tav>
                                      </p:tavLst>
                                    </p:anim>
                                    <p:animEffect transition="out" filter="fade">
                                      <p:cBhvr>
                                        <p:cTn id="1330" dur="600"/>
                                        <p:tgtEl>
                                          <p:spTgt spid="1346"/>
                                        </p:tgtEl>
                                      </p:cBhvr>
                                    </p:animEffect>
                                    <p:set>
                                      <p:cBhvr>
                                        <p:cTn id="1331" dur="1" fill="hold">
                                          <p:stCondLst>
                                            <p:cond delay="599"/>
                                          </p:stCondLst>
                                        </p:cTn>
                                        <p:tgtEl>
                                          <p:spTgt spid="1346"/>
                                        </p:tgtEl>
                                        <p:attrNameLst>
                                          <p:attrName>style.visibility</p:attrName>
                                        </p:attrNameLst>
                                      </p:cBhvr>
                                      <p:to>
                                        <p:strVal val="hidden"/>
                                      </p:to>
                                    </p:set>
                                  </p:childTnLst>
                                </p:cTn>
                              </p:par>
                              <p:par>
                                <p:cTn id="1332" presetID="53" presetClass="exit" presetSubtype="32" fill="hold" grpId="0" nodeType="withEffect">
                                  <p:stCondLst>
                                    <p:cond delay="1800"/>
                                  </p:stCondLst>
                                  <p:childTnLst>
                                    <p:anim calcmode="lin" valueType="num">
                                      <p:cBhvr>
                                        <p:cTn id="1333" dur="600"/>
                                        <p:tgtEl>
                                          <p:spTgt spid="1350"/>
                                        </p:tgtEl>
                                        <p:attrNameLst>
                                          <p:attrName>ppt_w</p:attrName>
                                        </p:attrNameLst>
                                      </p:cBhvr>
                                      <p:tavLst>
                                        <p:tav tm="0">
                                          <p:val>
                                            <p:strVal val="ppt_w"/>
                                          </p:val>
                                        </p:tav>
                                        <p:tav tm="100000">
                                          <p:val>
                                            <p:fltVal val="0"/>
                                          </p:val>
                                        </p:tav>
                                      </p:tavLst>
                                    </p:anim>
                                    <p:anim calcmode="lin" valueType="num">
                                      <p:cBhvr>
                                        <p:cTn id="1334" dur="600"/>
                                        <p:tgtEl>
                                          <p:spTgt spid="1350"/>
                                        </p:tgtEl>
                                        <p:attrNameLst>
                                          <p:attrName>ppt_h</p:attrName>
                                        </p:attrNameLst>
                                      </p:cBhvr>
                                      <p:tavLst>
                                        <p:tav tm="0">
                                          <p:val>
                                            <p:strVal val="ppt_h"/>
                                          </p:val>
                                        </p:tav>
                                        <p:tav tm="100000">
                                          <p:val>
                                            <p:fltVal val="0"/>
                                          </p:val>
                                        </p:tav>
                                      </p:tavLst>
                                    </p:anim>
                                    <p:animEffect transition="out" filter="fade">
                                      <p:cBhvr>
                                        <p:cTn id="1335" dur="600"/>
                                        <p:tgtEl>
                                          <p:spTgt spid="1350"/>
                                        </p:tgtEl>
                                      </p:cBhvr>
                                    </p:animEffect>
                                    <p:set>
                                      <p:cBhvr>
                                        <p:cTn id="1336" dur="1" fill="hold">
                                          <p:stCondLst>
                                            <p:cond delay="599"/>
                                          </p:stCondLst>
                                        </p:cTn>
                                        <p:tgtEl>
                                          <p:spTgt spid="1350"/>
                                        </p:tgtEl>
                                        <p:attrNameLst>
                                          <p:attrName>style.visibility</p:attrName>
                                        </p:attrNameLst>
                                      </p:cBhvr>
                                      <p:to>
                                        <p:strVal val="hidden"/>
                                      </p:to>
                                    </p:set>
                                  </p:childTnLst>
                                </p:cTn>
                              </p:par>
                              <p:par>
                                <p:cTn id="1337" presetID="53" presetClass="exit" presetSubtype="32" fill="hold" grpId="0" nodeType="withEffect">
                                  <p:stCondLst>
                                    <p:cond delay="1800"/>
                                  </p:stCondLst>
                                  <p:childTnLst>
                                    <p:anim calcmode="lin" valueType="num">
                                      <p:cBhvr>
                                        <p:cTn id="1338" dur="600"/>
                                        <p:tgtEl>
                                          <p:spTgt spid="1353"/>
                                        </p:tgtEl>
                                        <p:attrNameLst>
                                          <p:attrName>ppt_w</p:attrName>
                                        </p:attrNameLst>
                                      </p:cBhvr>
                                      <p:tavLst>
                                        <p:tav tm="0">
                                          <p:val>
                                            <p:strVal val="ppt_w"/>
                                          </p:val>
                                        </p:tav>
                                        <p:tav tm="100000">
                                          <p:val>
                                            <p:fltVal val="0"/>
                                          </p:val>
                                        </p:tav>
                                      </p:tavLst>
                                    </p:anim>
                                    <p:anim calcmode="lin" valueType="num">
                                      <p:cBhvr>
                                        <p:cTn id="1339" dur="600"/>
                                        <p:tgtEl>
                                          <p:spTgt spid="1353"/>
                                        </p:tgtEl>
                                        <p:attrNameLst>
                                          <p:attrName>ppt_h</p:attrName>
                                        </p:attrNameLst>
                                      </p:cBhvr>
                                      <p:tavLst>
                                        <p:tav tm="0">
                                          <p:val>
                                            <p:strVal val="ppt_h"/>
                                          </p:val>
                                        </p:tav>
                                        <p:tav tm="100000">
                                          <p:val>
                                            <p:fltVal val="0"/>
                                          </p:val>
                                        </p:tav>
                                      </p:tavLst>
                                    </p:anim>
                                    <p:animEffect transition="out" filter="fade">
                                      <p:cBhvr>
                                        <p:cTn id="1340" dur="600"/>
                                        <p:tgtEl>
                                          <p:spTgt spid="1353"/>
                                        </p:tgtEl>
                                      </p:cBhvr>
                                    </p:animEffect>
                                    <p:set>
                                      <p:cBhvr>
                                        <p:cTn id="1341" dur="1" fill="hold">
                                          <p:stCondLst>
                                            <p:cond delay="599"/>
                                          </p:stCondLst>
                                        </p:cTn>
                                        <p:tgtEl>
                                          <p:spTgt spid="1353"/>
                                        </p:tgtEl>
                                        <p:attrNameLst>
                                          <p:attrName>style.visibility</p:attrName>
                                        </p:attrNameLst>
                                      </p:cBhvr>
                                      <p:to>
                                        <p:strVal val="hidden"/>
                                      </p:to>
                                    </p:set>
                                  </p:childTnLst>
                                </p:cTn>
                              </p:par>
                              <p:par>
                                <p:cTn id="1342" presetID="53" presetClass="exit" presetSubtype="32" fill="hold" grpId="0" nodeType="withEffect">
                                  <p:stCondLst>
                                    <p:cond delay="1800"/>
                                  </p:stCondLst>
                                  <p:childTnLst>
                                    <p:anim calcmode="lin" valueType="num">
                                      <p:cBhvr>
                                        <p:cTn id="1343" dur="600"/>
                                        <p:tgtEl>
                                          <p:spTgt spid="1356"/>
                                        </p:tgtEl>
                                        <p:attrNameLst>
                                          <p:attrName>ppt_w</p:attrName>
                                        </p:attrNameLst>
                                      </p:cBhvr>
                                      <p:tavLst>
                                        <p:tav tm="0">
                                          <p:val>
                                            <p:strVal val="ppt_w"/>
                                          </p:val>
                                        </p:tav>
                                        <p:tav tm="100000">
                                          <p:val>
                                            <p:fltVal val="0"/>
                                          </p:val>
                                        </p:tav>
                                      </p:tavLst>
                                    </p:anim>
                                    <p:anim calcmode="lin" valueType="num">
                                      <p:cBhvr>
                                        <p:cTn id="1344" dur="600"/>
                                        <p:tgtEl>
                                          <p:spTgt spid="1356"/>
                                        </p:tgtEl>
                                        <p:attrNameLst>
                                          <p:attrName>ppt_h</p:attrName>
                                        </p:attrNameLst>
                                      </p:cBhvr>
                                      <p:tavLst>
                                        <p:tav tm="0">
                                          <p:val>
                                            <p:strVal val="ppt_h"/>
                                          </p:val>
                                        </p:tav>
                                        <p:tav tm="100000">
                                          <p:val>
                                            <p:fltVal val="0"/>
                                          </p:val>
                                        </p:tav>
                                      </p:tavLst>
                                    </p:anim>
                                    <p:animEffect transition="out" filter="fade">
                                      <p:cBhvr>
                                        <p:cTn id="1345" dur="600"/>
                                        <p:tgtEl>
                                          <p:spTgt spid="1356"/>
                                        </p:tgtEl>
                                      </p:cBhvr>
                                    </p:animEffect>
                                    <p:set>
                                      <p:cBhvr>
                                        <p:cTn id="1346" dur="1" fill="hold">
                                          <p:stCondLst>
                                            <p:cond delay="599"/>
                                          </p:stCondLst>
                                        </p:cTn>
                                        <p:tgtEl>
                                          <p:spTgt spid="1356"/>
                                        </p:tgtEl>
                                        <p:attrNameLst>
                                          <p:attrName>style.visibility</p:attrName>
                                        </p:attrNameLst>
                                      </p:cBhvr>
                                      <p:to>
                                        <p:strVal val="hidden"/>
                                      </p:to>
                                    </p:set>
                                  </p:childTnLst>
                                </p:cTn>
                              </p:par>
                              <p:par>
                                <p:cTn id="1347" presetID="53" presetClass="exit" presetSubtype="32" fill="hold" grpId="0" nodeType="withEffect">
                                  <p:stCondLst>
                                    <p:cond delay="1800"/>
                                  </p:stCondLst>
                                  <p:childTnLst>
                                    <p:anim calcmode="lin" valueType="num">
                                      <p:cBhvr>
                                        <p:cTn id="1348" dur="600"/>
                                        <p:tgtEl>
                                          <p:spTgt spid="1343"/>
                                        </p:tgtEl>
                                        <p:attrNameLst>
                                          <p:attrName>ppt_w</p:attrName>
                                        </p:attrNameLst>
                                      </p:cBhvr>
                                      <p:tavLst>
                                        <p:tav tm="0">
                                          <p:val>
                                            <p:strVal val="ppt_w"/>
                                          </p:val>
                                        </p:tav>
                                        <p:tav tm="100000">
                                          <p:val>
                                            <p:fltVal val="0"/>
                                          </p:val>
                                        </p:tav>
                                      </p:tavLst>
                                    </p:anim>
                                    <p:anim calcmode="lin" valueType="num">
                                      <p:cBhvr>
                                        <p:cTn id="1349" dur="600"/>
                                        <p:tgtEl>
                                          <p:spTgt spid="1343"/>
                                        </p:tgtEl>
                                        <p:attrNameLst>
                                          <p:attrName>ppt_h</p:attrName>
                                        </p:attrNameLst>
                                      </p:cBhvr>
                                      <p:tavLst>
                                        <p:tav tm="0">
                                          <p:val>
                                            <p:strVal val="ppt_h"/>
                                          </p:val>
                                        </p:tav>
                                        <p:tav tm="100000">
                                          <p:val>
                                            <p:fltVal val="0"/>
                                          </p:val>
                                        </p:tav>
                                      </p:tavLst>
                                    </p:anim>
                                    <p:animEffect transition="out" filter="fade">
                                      <p:cBhvr>
                                        <p:cTn id="1350" dur="600"/>
                                        <p:tgtEl>
                                          <p:spTgt spid="1343"/>
                                        </p:tgtEl>
                                      </p:cBhvr>
                                    </p:animEffect>
                                    <p:set>
                                      <p:cBhvr>
                                        <p:cTn id="1351" dur="1" fill="hold">
                                          <p:stCondLst>
                                            <p:cond delay="599"/>
                                          </p:stCondLst>
                                        </p:cTn>
                                        <p:tgtEl>
                                          <p:spTgt spid="1343"/>
                                        </p:tgtEl>
                                        <p:attrNameLst>
                                          <p:attrName>style.visibility</p:attrName>
                                        </p:attrNameLst>
                                      </p:cBhvr>
                                      <p:to>
                                        <p:strVal val="hidden"/>
                                      </p:to>
                                    </p:set>
                                  </p:childTnLst>
                                </p:cTn>
                              </p:par>
                              <p:par>
                                <p:cTn id="1352" presetID="53" presetClass="exit" presetSubtype="32" fill="hold" grpId="0" nodeType="withEffect">
                                  <p:stCondLst>
                                    <p:cond delay="1800"/>
                                  </p:stCondLst>
                                  <p:childTnLst>
                                    <p:anim calcmode="lin" valueType="num">
                                      <p:cBhvr>
                                        <p:cTn id="1353" dur="600"/>
                                        <p:tgtEl>
                                          <p:spTgt spid="1342"/>
                                        </p:tgtEl>
                                        <p:attrNameLst>
                                          <p:attrName>ppt_w</p:attrName>
                                        </p:attrNameLst>
                                      </p:cBhvr>
                                      <p:tavLst>
                                        <p:tav tm="0">
                                          <p:val>
                                            <p:strVal val="ppt_w"/>
                                          </p:val>
                                        </p:tav>
                                        <p:tav tm="100000">
                                          <p:val>
                                            <p:fltVal val="0"/>
                                          </p:val>
                                        </p:tav>
                                      </p:tavLst>
                                    </p:anim>
                                    <p:anim calcmode="lin" valueType="num">
                                      <p:cBhvr>
                                        <p:cTn id="1354" dur="600"/>
                                        <p:tgtEl>
                                          <p:spTgt spid="1342"/>
                                        </p:tgtEl>
                                        <p:attrNameLst>
                                          <p:attrName>ppt_h</p:attrName>
                                        </p:attrNameLst>
                                      </p:cBhvr>
                                      <p:tavLst>
                                        <p:tav tm="0">
                                          <p:val>
                                            <p:strVal val="ppt_h"/>
                                          </p:val>
                                        </p:tav>
                                        <p:tav tm="100000">
                                          <p:val>
                                            <p:fltVal val="0"/>
                                          </p:val>
                                        </p:tav>
                                      </p:tavLst>
                                    </p:anim>
                                    <p:animEffect transition="out" filter="fade">
                                      <p:cBhvr>
                                        <p:cTn id="1355" dur="600"/>
                                        <p:tgtEl>
                                          <p:spTgt spid="1342"/>
                                        </p:tgtEl>
                                      </p:cBhvr>
                                    </p:animEffect>
                                    <p:set>
                                      <p:cBhvr>
                                        <p:cTn id="1356" dur="1" fill="hold">
                                          <p:stCondLst>
                                            <p:cond delay="599"/>
                                          </p:stCondLst>
                                        </p:cTn>
                                        <p:tgtEl>
                                          <p:spTgt spid="1342"/>
                                        </p:tgtEl>
                                        <p:attrNameLst>
                                          <p:attrName>style.visibility</p:attrName>
                                        </p:attrNameLst>
                                      </p:cBhvr>
                                      <p:to>
                                        <p:strVal val="hidden"/>
                                      </p:to>
                                    </p:set>
                                  </p:childTnLst>
                                </p:cTn>
                              </p:par>
                              <p:par>
                                <p:cTn id="1357" presetID="53" presetClass="exit" presetSubtype="32" fill="hold" grpId="0" nodeType="withEffect">
                                  <p:stCondLst>
                                    <p:cond delay="1800"/>
                                  </p:stCondLst>
                                  <p:childTnLst>
                                    <p:anim calcmode="lin" valueType="num">
                                      <p:cBhvr>
                                        <p:cTn id="1358" dur="600"/>
                                        <p:tgtEl>
                                          <p:spTgt spid="1330"/>
                                        </p:tgtEl>
                                        <p:attrNameLst>
                                          <p:attrName>ppt_w</p:attrName>
                                        </p:attrNameLst>
                                      </p:cBhvr>
                                      <p:tavLst>
                                        <p:tav tm="0">
                                          <p:val>
                                            <p:strVal val="ppt_w"/>
                                          </p:val>
                                        </p:tav>
                                        <p:tav tm="100000">
                                          <p:val>
                                            <p:fltVal val="0"/>
                                          </p:val>
                                        </p:tav>
                                      </p:tavLst>
                                    </p:anim>
                                    <p:anim calcmode="lin" valueType="num">
                                      <p:cBhvr>
                                        <p:cTn id="1359" dur="600"/>
                                        <p:tgtEl>
                                          <p:spTgt spid="1330"/>
                                        </p:tgtEl>
                                        <p:attrNameLst>
                                          <p:attrName>ppt_h</p:attrName>
                                        </p:attrNameLst>
                                      </p:cBhvr>
                                      <p:tavLst>
                                        <p:tav tm="0">
                                          <p:val>
                                            <p:strVal val="ppt_h"/>
                                          </p:val>
                                        </p:tav>
                                        <p:tav tm="100000">
                                          <p:val>
                                            <p:fltVal val="0"/>
                                          </p:val>
                                        </p:tav>
                                      </p:tavLst>
                                    </p:anim>
                                    <p:animEffect transition="out" filter="fade">
                                      <p:cBhvr>
                                        <p:cTn id="1360" dur="600"/>
                                        <p:tgtEl>
                                          <p:spTgt spid="1330"/>
                                        </p:tgtEl>
                                      </p:cBhvr>
                                    </p:animEffect>
                                    <p:set>
                                      <p:cBhvr>
                                        <p:cTn id="1361" dur="1" fill="hold">
                                          <p:stCondLst>
                                            <p:cond delay="599"/>
                                          </p:stCondLst>
                                        </p:cTn>
                                        <p:tgtEl>
                                          <p:spTgt spid="1330"/>
                                        </p:tgtEl>
                                        <p:attrNameLst>
                                          <p:attrName>style.visibility</p:attrName>
                                        </p:attrNameLst>
                                      </p:cBhvr>
                                      <p:to>
                                        <p:strVal val="hidden"/>
                                      </p:to>
                                    </p:set>
                                  </p:childTnLst>
                                </p:cTn>
                              </p:par>
                              <p:par>
                                <p:cTn id="1362" presetID="53" presetClass="exit" presetSubtype="32" fill="hold" grpId="0" nodeType="withEffect">
                                  <p:stCondLst>
                                    <p:cond delay="1800"/>
                                  </p:stCondLst>
                                  <p:childTnLst>
                                    <p:anim calcmode="lin" valueType="num">
                                      <p:cBhvr>
                                        <p:cTn id="1363" dur="600"/>
                                        <p:tgtEl>
                                          <p:spTgt spid="1329"/>
                                        </p:tgtEl>
                                        <p:attrNameLst>
                                          <p:attrName>ppt_w</p:attrName>
                                        </p:attrNameLst>
                                      </p:cBhvr>
                                      <p:tavLst>
                                        <p:tav tm="0">
                                          <p:val>
                                            <p:strVal val="ppt_w"/>
                                          </p:val>
                                        </p:tav>
                                        <p:tav tm="100000">
                                          <p:val>
                                            <p:fltVal val="0"/>
                                          </p:val>
                                        </p:tav>
                                      </p:tavLst>
                                    </p:anim>
                                    <p:anim calcmode="lin" valueType="num">
                                      <p:cBhvr>
                                        <p:cTn id="1364" dur="600"/>
                                        <p:tgtEl>
                                          <p:spTgt spid="1329"/>
                                        </p:tgtEl>
                                        <p:attrNameLst>
                                          <p:attrName>ppt_h</p:attrName>
                                        </p:attrNameLst>
                                      </p:cBhvr>
                                      <p:tavLst>
                                        <p:tav tm="0">
                                          <p:val>
                                            <p:strVal val="ppt_h"/>
                                          </p:val>
                                        </p:tav>
                                        <p:tav tm="100000">
                                          <p:val>
                                            <p:fltVal val="0"/>
                                          </p:val>
                                        </p:tav>
                                      </p:tavLst>
                                    </p:anim>
                                    <p:animEffect transition="out" filter="fade">
                                      <p:cBhvr>
                                        <p:cTn id="1365" dur="600"/>
                                        <p:tgtEl>
                                          <p:spTgt spid="1329"/>
                                        </p:tgtEl>
                                      </p:cBhvr>
                                    </p:animEffect>
                                    <p:set>
                                      <p:cBhvr>
                                        <p:cTn id="1366" dur="1" fill="hold">
                                          <p:stCondLst>
                                            <p:cond delay="599"/>
                                          </p:stCondLst>
                                        </p:cTn>
                                        <p:tgtEl>
                                          <p:spTgt spid="1329"/>
                                        </p:tgtEl>
                                        <p:attrNameLst>
                                          <p:attrName>style.visibility</p:attrName>
                                        </p:attrNameLst>
                                      </p:cBhvr>
                                      <p:to>
                                        <p:strVal val="hidden"/>
                                      </p:to>
                                    </p:set>
                                  </p:childTnLst>
                                </p:cTn>
                              </p:par>
                              <p:par>
                                <p:cTn id="1367" presetID="53" presetClass="exit" presetSubtype="32" fill="hold" grpId="0" nodeType="withEffect">
                                  <p:stCondLst>
                                    <p:cond delay="1800"/>
                                  </p:stCondLst>
                                  <p:childTnLst>
                                    <p:anim calcmode="lin" valueType="num">
                                      <p:cBhvr>
                                        <p:cTn id="1368" dur="600"/>
                                        <p:tgtEl>
                                          <p:spTgt spid="1334"/>
                                        </p:tgtEl>
                                        <p:attrNameLst>
                                          <p:attrName>ppt_w</p:attrName>
                                        </p:attrNameLst>
                                      </p:cBhvr>
                                      <p:tavLst>
                                        <p:tav tm="0">
                                          <p:val>
                                            <p:strVal val="ppt_w"/>
                                          </p:val>
                                        </p:tav>
                                        <p:tav tm="100000">
                                          <p:val>
                                            <p:fltVal val="0"/>
                                          </p:val>
                                        </p:tav>
                                      </p:tavLst>
                                    </p:anim>
                                    <p:anim calcmode="lin" valueType="num">
                                      <p:cBhvr>
                                        <p:cTn id="1369" dur="600"/>
                                        <p:tgtEl>
                                          <p:spTgt spid="1334"/>
                                        </p:tgtEl>
                                        <p:attrNameLst>
                                          <p:attrName>ppt_h</p:attrName>
                                        </p:attrNameLst>
                                      </p:cBhvr>
                                      <p:tavLst>
                                        <p:tav tm="0">
                                          <p:val>
                                            <p:strVal val="ppt_h"/>
                                          </p:val>
                                        </p:tav>
                                        <p:tav tm="100000">
                                          <p:val>
                                            <p:fltVal val="0"/>
                                          </p:val>
                                        </p:tav>
                                      </p:tavLst>
                                    </p:anim>
                                    <p:animEffect transition="out" filter="fade">
                                      <p:cBhvr>
                                        <p:cTn id="1370" dur="600"/>
                                        <p:tgtEl>
                                          <p:spTgt spid="1334"/>
                                        </p:tgtEl>
                                      </p:cBhvr>
                                    </p:animEffect>
                                    <p:set>
                                      <p:cBhvr>
                                        <p:cTn id="1371" dur="1" fill="hold">
                                          <p:stCondLst>
                                            <p:cond delay="599"/>
                                          </p:stCondLst>
                                        </p:cTn>
                                        <p:tgtEl>
                                          <p:spTgt spid="1334"/>
                                        </p:tgtEl>
                                        <p:attrNameLst>
                                          <p:attrName>style.visibility</p:attrName>
                                        </p:attrNameLst>
                                      </p:cBhvr>
                                      <p:to>
                                        <p:strVal val="hidden"/>
                                      </p:to>
                                    </p:set>
                                  </p:childTnLst>
                                </p:cTn>
                              </p:par>
                              <p:par>
                                <p:cTn id="1372" presetID="53" presetClass="exit" presetSubtype="32" fill="hold" grpId="0" nodeType="withEffect">
                                  <p:stCondLst>
                                    <p:cond delay="1800"/>
                                  </p:stCondLst>
                                  <p:childTnLst>
                                    <p:anim calcmode="lin" valueType="num">
                                      <p:cBhvr>
                                        <p:cTn id="1373" dur="600"/>
                                        <p:tgtEl>
                                          <p:spTgt spid="1331"/>
                                        </p:tgtEl>
                                        <p:attrNameLst>
                                          <p:attrName>ppt_w</p:attrName>
                                        </p:attrNameLst>
                                      </p:cBhvr>
                                      <p:tavLst>
                                        <p:tav tm="0">
                                          <p:val>
                                            <p:strVal val="ppt_w"/>
                                          </p:val>
                                        </p:tav>
                                        <p:tav tm="100000">
                                          <p:val>
                                            <p:fltVal val="0"/>
                                          </p:val>
                                        </p:tav>
                                      </p:tavLst>
                                    </p:anim>
                                    <p:anim calcmode="lin" valueType="num">
                                      <p:cBhvr>
                                        <p:cTn id="1374" dur="600"/>
                                        <p:tgtEl>
                                          <p:spTgt spid="1331"/>
                                        </p:tgtEl>
                                        <p:attrNameLst>
                                          <p:attrName>ppt_h</p:attrName>
                                        </p:attrNameLst>
                                      </p:cBhvr>
                                      <p:tavLst>
                                        <p:tav tm="0">
                                          <p:val>
                                            <p:strVal val="ppt_h"/>
                                          </p:val>
                                        </p:tav>
                                        <p:tav tm="100000">
                                          <p:val>
                                            <p:fltVal val="0"/>
                                          </p:val>
                                        </p:tav>
                                      </p:tavLst>
                                    </p:anim>
                                    <p:animEffect transition="out" filter="fade">
                                      <p:cBhvr>
                                        <p:cTn id="1375" dur="600"/>
                                        <p:tgtEl>
                                          <p:spTgt spid="1331"/>
                                        </p:tgtEl>
                                      </p:cBhvr>
                                    </p:animEffect>
                                    <p:set>
                                      <p:cBhvr>
                                        <p:cTn id="1376" dur="1" fill="hold">
                                          <p:stCondLst>
                                            <p:cond delay="599"/>
                                          </p:stCondLst>
                                        </p:cTn>
                                        <p:tgtEl>
                                          <p:spTgt spid="1331"/>
                                        </p:tgtEl>
                                        <p:attrNameLst>
                                          <p:attrName>style.visibility</p:attrName>
                                        </p:attrNameLst>
                                      </p:cBhvr>
                                      <p:to>
                                        <p:strVal val="hidden"/>
                                      </p:to>
                                    </p:set>
                                  </p:childTnLst>
                                </p:cTn>
                              </p:par>
                              <p:par>
                                <p:cTn id="1377" presetID="53" presetClass="exit" presetSubtype="32" fill="hold" grpId="0" nodeType="withEffect">
                                  <p:stCondLst>
                                    <p:cond delay="1800"/>
                                  </p:stCondLst>
                                  <p:childTnLst>
                                    <p:anim calcmode="lin" valueType="num">
                                      <p:cBhvr>
                                        <p:cTn id="1378" dur="600"/>
                                        <p:tgtEl>
                                          <p:spTgt spid="1335"/>
                                        </p:tgtEl>
                                        <p:attrNameLst>
                                          <p:attrName>ppt_w</p:attrName>
                                        </p:attrNameLst>
                                      </p:cBhvr>
                                      <p:tavLst>
                                        <p:tav tm="0">
                                          <p:val>
                                            <p:strVal val="ppt_w"/>
                                          </p:val>
                                        </p:tav>
                                        <p:tav tm="100000">
                                          <p:val>
                                            <p:fltVal val="0"/>
                                          </p:val>
                                        </p:tav>
                                      </p:tavLst>
                                    </p:anim>
                                    <p:anim calcmode="lin" valueType="num">
                                      <p:cBhvr>
                                        <p:cTn id="1379" dur="600"/>
                                        <p:tgtEl>
                                          <p:spTgt spid="1335"/>
                                        </p:tgtEl>
                                        <p:attrNameLst>
                                          <p:attrName>ppt_h</p:attrName>
                                        </p:attrNameLst>
                                      </p:cBhvr>
                                      <p:tavLst>
                                        <p:tav tm="0">
                                          <p:val>
                                            <p:strVal val="ppt_h"/>
                                          </p:val>
                                        </p:tav>
                                        <p:tav tm="100000">
                                          <p:val>
                                            <p:fltVal val="0"/>
                                          </p:val>
                                        </p:tav>
                                      </p:tavLst>
                                    </p:anim>
                                    <p:animEffect transition="out" filter="fade">
                                      <p:cBhvr>
                                        <p:cTn id="1380" dur="600"/>
                                        <p:tgtEl>
                                          <p:spTgt spid="1335"/>
                                        </p:tgtEl>
                                      </p:cBhvr>
                                    </p:animEffect>
                                    <p:set>
                                      <p:cBhvr>
                                        <p:cTn id="1381" dur="1" fill="hold">
                                          <p:stCondLst>
                                            <p:cond delay="599"/>
                                          </p:stCondLst>
                                        </p:cTn>
                                        <p:tgtEl>
                                          <p:spTgt spid="1335"/>
                                        </p:tgtEl>
                                        <p:attrNameLst>
                                          <p:attrName>style.visibility</p:attrName>
                                        </p:attrNameLst>
                                      </p:cBhvr>
                                      <p:to>
                                        <p:strVal val="hidden"/>
                                      </p:to>
                                    </p:set>
                                  </p:childTnLst>
                                </p:cTn>
                              </p:par>
                              <p:par>
                                <p:cTn id="1382" presetID="53" presetClass="exit" presetSubtype="32" fill="hold" grpId="0" nodeType="withEffect">
                                  <p:stCondLst>
                                    <p:cond delay="2000"/>
                                  </p:stCondLst>
                                  <p:childTnLst>
                                    <p:anim calcmode="lin" valueType="num">
                                      <p:cBhvr>
                                        <p:cTn id="1383" dur="600"/>
                                        <p:tgtEl>
                                          <p:spTgt spid="1336"/>
                                        </p:tgtEl>
                                        <p:attrNameLst>
                                          <p:attrName>ppt_w</p:attrName>
                                        </p:attrNameLst>
                                      </p:cBhvr>
                                      <p:tavLst>
                                        <p:tav tm="0">
                                          <p:val>
                                            <p:strVal val="ppt_w"/>
                                          </p:val>
                                        </p:tav>
                                        <p:tav tm="100000">
                                          <p:val>
                                            <p:fltVal val="0"/>
                                          </p:val>
                                        </p:tav>
                                      </p:tavLst>
                                    </p:anim>
                                    <p:anim calcmode="lin" valueType="num">
                                      <p:cBhvr>
                                        <p:cTn id="1384" dur="600"/>
                                        <p:tgtEl>
                                          <p:spTgt spid="1336"/>
                                        </p:tgtEl>
                                        <p:attrNameLst>
                                          <p:attrName>ppt_h</p:attrName>
                                        </p:attrNameLst>
                                      </p:cBhvr>
                                      <p:tavLst>
                                        <p:tav tm="0">
                                          <p:val>
                                            <p:strVal val="ppt_h"/>
                                          </p:val>
                                        </p:tav>
                                        <p:tav tm="100000">
                                          <p:val>
                                            <p:fltVal val="0"/>
                                          </p:val>
                                        </p:tav>
                                      </p:tavLst>
                                    </p:anim>
                                    <p:animEffect transition="out" filter="fade">
                                      <p:cBhvr>
                                        <p:cTn id="1385" dur="600"/>
                                        <p:tgtEl>
                                          <p:spTgt spid="1336"/>
                                        </p:tgtEl>
                                      </p:cBhvr>
                                    </p:animEffect>
                                    <p:set>
                                      <p:cBhvr>
                                        <p:cTn id="1386" dur="1" fill="hold">
                                          <p:stCondLst>
                                            <p:cond delay="599"/>
                                          </p:stCondLst>
                                        </p:cTn>
                                        <p:tgtEl>
                                          <p:spTgt spid="1336"/>
                                        </p:tgtEl>
                                        <p:attrNameLst>
                                          <p:attrName>style.visibility</p:attrName>
                                        </p:attrNameLst>
                                      </p:cBhvr>
                                      <p:to>
                                        <p:strVal val="hidden"/>
                                      </p:to>
                                    </p:set>
                                  </p:childTnLst>
                                </p:cTn>
                              </p:par>
                              <p:par>
                                <p:cTn id="1387" presetID="53" presetClass="exit" presetSubtype="32" fill="hold" grpId="0" nodeType="withEffect">
                                  <p:stCondLst>
                                    <p:cond delay="2000"/>
                                  </p:stCondLst>
                                  <p:childTnLst>
                                    <p:anim calcmode="lin" valueType="num">
                                      <p:cBhvr>
                                        <p:cTn id="1388" dur="600"/>
                                        <p:tgtEl>
                                          <p:spTgt spid="1337"/>
                                        </p:tgtEl>
                                        <p:attrNameLst>
                                          <p:attrName>ppt_w</p:attrName>
                                        </p:attrNameLst>
                                      </p:cBhvr>
                                      <p:tavLst>
                                        <p:tav tm="0">
                                          <p:val>
                                            <p:strVal val="ppt_w"/>
                                          </p:val>
                                        </p:tav>
                                        <p:tav tm="100000">
                                          <p:val>
                                            <p:fltVal val="0"/>
                                          </p:val>
                                        </p:tav>
                                      </p:tavLst>
                                    </p:anim>
                                    <p:anim calcmode="lin" valueType="num">
                                      <p:cBhvr>
                                        <p:cTn id="1389" dur="600"/>
                                        <p:tgtEl>
                                          <p:spTgt spid="1337"/>
                                        </p:tgtEl>
                                        <p:attrNameLst>
                                          <p:attrName>ppt_h</p:attrName>
                                        </p:attrNameLst>
                                      </p:cBhvr>
                                      <p:tavLst>
                                        <p:tav tm="0">
                                          <p:val>
                                            <p:strVal val="ppt_h"/>
                                          </p:val>
                                        </p:tav>
                                        <p:tav tm="100000">
                                          <p:val>
                                            <p:fltVal val="0"/>
                                          </p:val>
                                        </p:tav>
                                      </p:tavLst>
                                    </p:anim>
                                    <p:animEffect transition="out" filter="fade">
                                      <p:cBhvr>
                                        <p:cTn id="1390" dur="600"/>
                                        <p:tgtEl>
                                          <p:spTgt spid="1337"/>
                                        </p:tgtEl>
                                      </p:cBhvr>
                                    </p:animEffect>
                                    <p:set>
                                      <p:cBhvr>
                                        <p:cTn id="1391" dur="1" fill="hold">
                                          <p:stCondLst>
                                            <p:cond delay="599"/>
                                          </p:stCondLst>
                                        </p:cTn>
                                        <p:tgtEl>
                                          <p:spTgt spid="1337"/>
                                        </p:tgtEl>
                                        <p:attrNameLst>
                                          <p:attrName>style.visibility</p:attrName>
                                        </p:attrNameLst>
                                      </p:cBhvr>
                                      <p:to>
                                        <p:strVal val="hidden"/>
                                      </p:to>
                                    </p:set>
                                  </p:childTnLst>
                                </p:cTn>
                              </p:par>
                              <p:par>
                                <p:cTn id="1392" presetID="53" presetClass="exit" presetSubtype="32" fill="hold" grpId="0" nodeType="withEffect">
                                  <p:stCondLst>
                                    <p:cond delay="2000"/>
                                  </p:stCondLst>
                                  <p:childTnLst>
                                    <p:anim calcmode="lin" valueType="num">
                                      <p:cBhvr>
                                        <p:cTn id="1393" dur="600"/>
                                        <p:tgtEl>
                                          <p:spTgt spid="1339"/>
                                        </p:tgtEl>
                                        <p:attrNameLst>
                                          <p:attrName>ppt_w</p:attrName>
                                        </p:attrNameLst>
                                      </p:cBhvr>
                                      <p:tavLst>
                                        <p:tav tm="0">
                                          <p:val>
                                            <p:strVal val="ppt_w"/>
                                          </p:val>
                                        </p:tav>
                                        <p:tav tm="100000">
                                          <p:val>
                                            <p:fltVal val="0"/>
                                          </p:val>
                                        </p:tav>
                                      </p:tavLst>
                                    </p:anim>
                                    <p:anim calcmode="lin" valueType="num">
                                      <p:cBhvr>
                                        <p:cTn id="1394" dur="600"/>
                                        <p:tgtEl>
                                          <p:spTgt spid="1339"/>
                                        </p:tgtEl>
                                        <p:attrNameLst>
                                          <p:attrName>ppt_h</p:attrName>
                                        </p:attrNameLst>
                                      </p:cBhvr>
                                      <p:tavLst>
                                        <p:tav tm="0">
                                          <p:val>
                                            <p:strVal val="ppt_h"/>
                                          </p:val>
                                        </p:tav>
                                        <p:tav tm="100000">
                                          <p:val>
                                            <p:fltVal val="0"/>
                                          </p:val>
                                        </p:tav>
                                      </p:tavLst>
                                    </p:anim>
                                    <p:animEffect transition="out" filter="fade">
                                      <p:cBhvr>
                                        <p:cTn id="1395" dur="600"/>
                                        <p:tgtEl>
                                          <p:spTgt spid="1339"/>
                                        </p:tgtEl>
                                      </p:cBhvr>
                                    </p:animEffect>
                                    <p:set>
                                      <p:cBhvr>
                                        <p:cTn id="1396" dur="1" fill="hold">
                                          <p:stCondLst>
                                            <p:cond delay="599"/>
                                          </p:stCondLst>
                                        </p:cTn>
                                        <p:tgtEl>
                                          <p:spTgt spid="1339"/>
                                        </p:tgtEl>
                                        <p:attrNameLst>
                                          <p:attrName>style.visibility</p:attrName>
                                        </p:attrNameLst>
                                      </p:cBhvr>
                                      <p:to>
                                        <p:strVal val="hidden"/>
                                      </p:to>
                                    </p:set>
                                  </p:childTnLst>
                                </p:cTn>
                              </p:par>
                              <p:par>
                                <p:cTn id="1397" presetID="53" presetClass="exit" presetSubtype="32" fill="hold" grpId="0" nodeType="withEffect">
                                  <p:stCondLst>
                                    <p:cond delay="2000"/>
                                  </p:stCondLst>
                                  <p:childTnLst>
                                    <p:anim calcmode="lin" valueType="num">
                                      <p:cBhvr>
                                        <p:cTn id="1398" dur="600"/>
                                        <p:tgtEl>
                                          <p:spTgt spid="1340"/>
                                        </p:tgtEl>
                                        <p:attrNameLst>
                                          <p:attrName>ppt_w</p:attrName>
                                        </p:attrNameLst>
                                      </p:cBhvr>
                                      <p:tavLst>
                                        <p:tav tm="0">
                                          <p:val>
                                            <p:strVal val="ppt_w"/>
                                          </p:val>
                                        </p:tav>
                                        <p:tav tm="100000">
                                          <p:val>
                                            <p:fltVal val="0"/>
                                          </p:val>
                                        </p:tav>
                                      </p:tavLst>
                                    </p:anim>
                                    <p:anim calcmode="lin" valueType="num">
                                      <p:cBhvr>
                                        <p:cTn id="1399" dur="600"/>
                                        <p:tgtEl>
                                          <p:spTgt spid="1340"/>
                                        </p:tgtEl>
                                        <p:attrNameLst>
                                          <p:attrName>ppt_h</p:attrName>
                                        </p:attrNameLst>
                                      </p:cBhvr>
                                      <p:tavLst>
                                        <p:tav tm="0">
                                          <p:val>
                                            <p:strVal val="ppt_h"/>
                                          </p:val>
                                        </p:tav>
                                        <p:tav tm="100000">
                                          <p:val>
                                            <p:fltVal val="0"/>
                                          </p:val>
                                        </p:tav>
                                      </p:tavLst>
                                    </p:anim>
                                    <p:animEffect transition="out" filter="fade">
                                      <p:cBhvr>
                                        <p:cTn id="1400" dur="600"/>
                                        <p:tgtEl>
                                          <p:spTgt spid="1340"/>
                                        </p:tgtEl>
                                      </p:cBhvr>
                                    </p:animEffect>
                                    <p:set>
                                      <p:cBhvr>
                                        <p:cTn id="1401" dur="1" fill="hold">
                                          <p:stCondLst>
                                            <p:cond delay="599"/>
                                          </p:stCondLst>
                                        </p:cTn>
                                        <p:tgtEl>
                                          <p:spTgt spid="1340"/>
                                        </p:tgtEl>
                                        <p:attrNameLst>
                                          <p:attrName>style.visibility</p:attrName>
                                        </p:attrNameLst>
                                      </p:cBhvr>
                                      <p:to>
                                        <p:strVal val="hidden"/>
                                      </p:to>
                                    </p:set>
                                  </p:childTnLst>
                                </p:cTn>
                              </p:par>
                              <p:par>
                                <p:cTn id="1402" presetID="53" presetClass="exit" presetSubtype="32" fill="hold" grpId="0" nodeType="withEffect">
                                  <p:stCondLst>
                                    <p:cond delay="2000"/>
                                  </p:stCondLst>
                                  <p:childTnLst>
                                    <p:anim calcmode="lin" valueType="num">
                                      <p:cBhvr>
                                        <p:cTn id="1403" dur="600"/>
                                        <p:tgtEl>
                                          <p:spTgt spid="1345"/>
                                        </p:tgtEl>
                                        <p:attrNameLst>
                                          <p:attrName>ppt_w</p:attrName>
                                        </p:attrNameLst>
                                      </p:cBhvr>
                                      <p:tavLst>
                                        <p:tav tm="0">
                                          <p:val>
                                            <p:strVal val="ppt_w"/>
                                          </p:val>
                                        </p:tav>
                                        <p:tav tm="100000">
                                          <p:val>
                                            <p:fltVal val="0"/>
                                          </p:val>
                                        </p:tav>
                                      </p:tavLst>
                                    </p:anim>
                                    <p:anim calcmode="lin" valueType="num">
                                      <p:cBhvr>
                                        <p:cTn id="1404" dur="600"/>
                                        <p:tgtEl>
                                          <p:spTgt spid="1345"/>
                                        </p:tgtEl>
                                        <p:attrNameLst>
                                          <p:attrName>ppt_h</p:attrName>
                                        </p:attrNameLst>
                                      </p:cBhvr>
                                      <p:tavLst>
                                        <p:tav tm="0">
                                          <p:val>
                                            <p:strVal val="ppt_h"/>
                                          </p:val>
                                        </p:tav>
                                        <p:tav tm="100000">
                                          <p:val>
                                            <p:fltVal val="0"/>
                                          </p:val>
                                        </p:tav>
                                      </p:tavLst>
                                    </p:anim>
                                    <p:animEffect transition="out" filter="fade">
                                      <p:cBhvr>
                                        <p:cTn id="1405" dur="600"/>
                                        <p:tgtEl>
                                          <p:spTgt spid="1345"/>
                                        </p:tgtEl>
                                      </p:cBhvr>
                                    </p:animEffect>
                                    <p:set>
                                      <p:cBhvr>
                                        <p:cTn id="1406" dur="1" fill="hold">
                                          <p:stCondLst>
                                            <p:cond delay="599"/>
                                          </p:stCondLst>
                                        </p:cTn>
                                        <p:tgtEl>
                                          <p:spTgt spid="1345"/>
                                        </p:tgtEl>
                                        <p:attrNameLst>
                                          <p:attrName>style.visibility</p:attrName>
                                        </p:attrNameLst>
                                      </p:cBhvr>
                                      <p:to>
                                        <p:strVal val="hidden"/>
                                      </p:to>
                                    </p:set>
                                  </p:childTnLst>
                                </p:cTn>
                              </p:par>
                              <p:par>
                                <p:cTn id="1407" presetID="53" presetClass="exit" presetSubtype="32" fill="hold" grpId="0" nodeType="withEffect">
                                  <p:stCondLst>
                                    <p:cond delay="2000"/>
                                  </p:stCondLst>
                                  <p:childTnLst>
                                    <p:anim calcmode="lin" valueType="num">
                                      <p:cBhvr>
                                        <p:cTn id="1408" dur="600"/>
                                        <p:tgtEl>
                                          <p:spTgt spid="1341"/>
                                        </p:tgtEl>
                                        <p:attrNameLst>
                                          <p:attrName>ppt_w</p:attrName>
                                        </p:attrNameLst>
                                      </p:cBhvr>
                                      <p:tavLst>
                                        <p:tav tm="0">
                                          <p:val>
                                            <p:strVal val="ppt_w"/>
                                          </p:val>
                                        </p:tav>
                                        <p:tav tm="100000">
                                          <p:val>
                                            <p:fltVal val="0"/>
                                          </p:val>
                                        </p:tav>
                                      </p:tavLst>
                                    </p:anim>
                                    <p:anim calcmode="lin" valueType="num">
                                      <p:cBhvr>
                                        <p:cTn id="1409" dur="600"/>
                                        <p:tgtEl>
                                          <p:spTgt spid="1341"/>
                                        </p:tgtEl>
                                        <p:attrNameLst>
                                          <p:attrName>ppt_h</p:attrName>
                                        </p:attrNameLst>
                                      </p:cBhvr>
                                      <p:tavLst>
                                        <p:tav tm="0">
                                          <p:val>
                                            <p:strVal val="ppt_h"/>
                                          </p:val>
                                        </p:tav>
                                        <p:tav tm="100000">
                                          <p:val>
                                            <p:fltVal val="0"/>
                                          </p:val>
                                        </p:tav>
                                      </p:tavLst>
                                    </p:anim>
                                    <p:animEffect transition="out" filter="fade">
                                      <p:cBhvr>
                                        <p:cTn id="1410" dur="600"/>
                                        <p:tgtEl>
                                          <p:spTgt spid="1341"/>
                                        </p:tgtEl>
                                      </p:cBhvr>
                                    </p:animEffect>
                                    <p:set>
                                      <p:cBhvr>
                                        <p:cTn id="1411" dur="1" fill="hold">
                                          <p:stCondLst>
                                            <p:cond delay="599"/>
                                          </p:stCondLst>
                                        </p:cTn>
                                        <p:tgtEl>
                                          <p:spTgt spid="1341"/>
                                        </p:tgtEl>
                                        <p:attrNameLst>
                                          <p:attrName>style.visibility</p:attrName>
                                        </p:attrNameLst>
                                      </p:cBhvr>
                                      <p:to>
                                        <p:strVal val="hidden"/>
                                      </p:to>
                                    </p:set>
                                  </p:childTnLst>
                                </p:cTn>
                              </p:par>
                              <p:par>
                                <p:cTn id="1412" presetID="53" presetClass="exit" presetSubtype="32" fill="hold" grpId="0" nodeType="withEffect">
                                  <p:stCondLst>
                                    <p:cond delay="2000"/>
                                  </p:stCondLst>
                                  <p:childTnLst>
                                    <p:anim calcmode="lin" valueType="num">
                                      <p:cBhvr>
                                        <p:cTn id="1413" dur="600"/>
                                        <p:tgtEl>
                                          <p:spTgt spid="1344"/>
                                        </p:tgtEl>
                                        <p:attrNameLst>
                                          <p:attrName>ppt_w</p:attrName>
                                        </p:attrNameLst>
                                      </p:cBhvr>
                                      <p:tavLst>
                                        <p:tav tm="0">
                                          <p:val>
                                            <p:strVal val="ppt_w"/>
                                          </p:val>
                                        </p:tav>
                                        <p:tav tm="100000">
                                          <p:val>
                                            <p:fltVal val="0"/>
                                          </p:val>
                                        </p:tav>
                                      </p:tavLst>
                                    </p:anim>
                                    <p:anim calcmode="lin" valueType="num">
                                      <p:cBhvr>
                                        <p:cTn id="1414" dur="600"/>
                                        <p:tgtEl>
                                          <p:spTgt spid="1344"/>
                                        </p:tgtEl>
                                        <p:attrNameLst>
                                          <p:attrName>ppt_h</p:attrName>
                                        </p:attrNameLst>
                                      </p:cBhvr>
                                      <p:tavLst>
                                        <p:tav tm="0">
                                          <p:val>
                                            <p:strVal val="ppt_h"/>
                                          </p:val>
                                        </p:tav>
                                        <p:tav tm="100000">
                                          <p:val>
                                            <p:fltVal val="0"/>
                                          </p:val>
                                        </p:tav>
                                      </p:tavLst>
                                    </p:anim>
                                    <p:animEffect transition="out" filter="fade">
                                      <p:cBhvr>
                                        <p:cTn id="1415" dur="600"/>
                                        <p:tgtEl>
                                          <p:spTgt spid="1344"/>
                                        </p:tgtEl>
                                      </p:cBhvr>
                                    </p:animEffect>
                                    <p:set>
                                      <p:cBhvr>
                                        <p:cTn id="1416" dur="1" fill="hold">
                                          <p:stCondLst>
                                            <p:cond delay="599"/>
                                          </p:stCondLst>
                                        </p:cTn>
                                        <p:tgtEl>
                                          <p:spTgt spid="1344"/>
                                        </p:tgtEl>
                                        <p:attrNameLst>
                                          <p:attrName>style.visibility</p:attrName>
                                        </p:attrNameLst>
                                      </p:cBhvr>
                                      <p:to>
                                        <p:strVal val="hidden"/>
                                      </p:to>
                                    </p:set>
                                  </p:childTnLst>
                                </p:cTn>
                              </p:par>
                              <p:par>
                                <p:cTn id="1417" presetID="53" presetClass="exit" presetSubtype="32" fill="hold" grpId="0" nodeType="withEffect">
                                  <p:stCondLst>
                                    <p:cond delay="2000"/>
                                  </p:stCondLst>
                                  <p:childTnLst>
                                    <p:anim calcmode="lin" valueType="num">
                                      <p:cBhvr>
                                        <p:cTn id="1418" dur="600"/>
                                        <p:tgtEl>
                                          <p:spTgt spid="1357"/>
                                        </p:tgtEl>
                                        <p:attrNameLst>
                                          <p:attrName>ppt_w</p:attrName>
                                        </p:attrNameLst>
                                      </p:cBhvr>
                                      <p:tavLst>
                                        <p:tav tm="0">
                                          <p:val>
                                            <p:strVal val="ppt_w"/>
                                          </p:val>
                                        </p:tav>
                                        <p:tav tm="100000">
                                          <p:val>
                                            <p:fltVal val="0"/>
                                          </p:val>
                                        </p:tav>
                                      </p:tavLst>
                                    </p:anim>
                                    <p:anim calcmode="lin" valueType="num">
                                      <p:cBhvr>
                                        <p:cTn id="1419" dur="600"/>
                                        <p:tgtEl>
                                          <p:spTgt spid="1357"/>
                                        </p:tgtEl>
                                        <p:attrNameLst>
                                          <p:attrName>ppt_h</p:attrName>
                                        </p:attrNameLst>
                                      </p:cBhvr>
                                      <p:tavLst>
                                        <p:tav tm="0">
                                          <p:val>
                                            <p:strVal val="ppt_h"/>
                                          </p:val>
                                        </p:tav>
                                        <p:tav tm="100000">
                                          <p:val>
                                            <p:fltVal val="0"/>
                                          </p:val>
                                        </p:tav>
                                      </p:tavLst>
                                    </p:anim>
                                    <p:animEffect transition="out" filter="fade">
                                      <p:cBhvr>
                                        <p:cTn id="1420" dur="600"/>
                                        <p:tgtEl>
                                          <p:spTgt spid="1357"/>
                                        </p:tgtEl>
                                      </p:cBhvr>
                                    </p:animEffect>
                                    <p:set>
                                      <p:cBhvr>
                                        <p:cTn id="1421" dur="1" fill="hold">
                                          <p:stCondLst>
                                            <p:cond delay="599"/>
                                          </p:stCondLst>
                                        </p:cTn>
                                        <p:tgtEl>
                                          <p:spTgt spid="1357"/>
                                        </p:tgtEl>
                                        <p:attrNameLst>
                                          <p:attrName>style.visibility</p:attrName>
                                        </p:attrNameLst>
                                      </p:cBhvr>
                                      <p:to>
                                        <p:strVal val="hidden"/>
                                      </p:to>
                                    </p:set>
                                  </p:childTnLst>
                                </p:cTn>
                              </p:par>
                              <p:par>
                                <p:cTn id="1422" presetID="53" presetClass="exit" presetSubtype="32" fill="hold" grpId="0" nodeType="withEffect">
                                  <p:stCondLst>
                                    <p:cond delay="2000"/>
                                  </p:stCondLst>
                                  <p:childTnLst>
                                    <p:anim calcmode="lin" valueType="num">
                                      <p:cBhvr>
                                        <p:cTn id="1423" dur="600"/>
                                        <p:tgtEl>
                                          <p:spTgt spid="1352"/>
                                        </p:tgtEl>
                                        <p:attrNameLst>
                                          <p:attrName>ppt_w</p:attrName>
                                        </p:attrNameLst>
                                      </p:cBhvr>
                                      <p:tavLst>
                                        <p:tav tm="0">
                                          <p:val>
                                            <p:strVal val="ppt_w"/>
                                          </p:val>
                                        </p:tav>
                                        <p:tav tm="100000">
                                          <p:val>
                                            <p:fltVal val="0"/>
                                          </p:val>
                                        </p:tav>
                                      </p:tavLst>
                                    </p:anim>
                                    <p:anim calcmode="lin" valueType="num">
                                      <p:cBhvr>
                                        <p:cTn id="1424" dur="600"/>
                                        <p:tgtEl>
                                          <p:spTgt spid="1352"/>
                                        </p:tgtEl>
                                        <p:attrNameLst>
                                          <p:attrName>ppt_h</p:attrName>
                                        </p:attrNameLst>
                                      </p:cBhvr>
                                      <p:tavLst>
                                        <p:tav tm="0">
                                          <p:val>
                                            <p:strVal val="ppt_h"/>
                                          </p:val>
                                        </p:tav>
                                        <p:tav tm="100000">
                                          <p:val>
                                            <p:fltVal val="0"/>
                                          </p:val>
                                        </p:tav>
                                      </p:tavLst>
                                    </p:anim>
                                    <p:animEffect transition="out" filter="fade">
                                      <p:cBhvr>
                                        <p:cTn id="1425" dur="600"/>
                                        <p:tgtEl>
                                          <p:spTgt spid="1352"/>
                                        </p:tgtEl>
                                      </p:cBhvr>
                                    </p:animEffect>
                                    <p:set>
                                      <p:cBhvr>
                                        <p:cTn id="1426" dur="1" fill="hold">
                                          <p:stCondLst>
                                            <p:cond delay="599"/>
                                          </p:stCondLst>
                                        </p:cTn>
                                        <p:tgtEl>
                                          <p:spTgt spid="1352"/>
                                        </p:tgtEl>
                                        <p:attrNameLst>
                                          <p:attrName>style.visibility</p:attrName>
                                        </p:attrNameLst>
                                      </p:cBhvr>
                                      <p:to>
                                        <p:strVal val="hidden"/>
                                      </p:to>
                                    </p:set>
                                  </p:childTnLst>
                                </p:cTn>
                              </p:par>
                              <p:par>
                                <p:cTn id="1427" presetID="53" presetClass="exit" presetSubtype="32" fill="hold" grpId="0" nodeType="withEffect">
                                  <p:stCondLst>
                                    <p:cond delay="2000"/>
                                  </p:stCondLst>
                                  <p:childTnLst>
                                    <p:anim calcmode="lin" valueType="num">
                                      <p:cBhvr>
                                        <p:cTn id="1428" dur="600"/>
                                        <p:tgtEl>
                                          <p:spTgt spid="1354"/>
                                        </p:tgtEl>
                                        <p:attrNameLst>
                                          <p:attrName>ppt_w</p:attrName>
                                        </p:attrNameLst>
                                      </p:cBhvr>
                                      <p:tavLst>
                                        <p:tav tm="0">
                                          <p:val>
                                            <p:strVal val="ppt_w"/>
                                          </p:val>
                                        </p:tav>
                                        <p:tav tm="100000">
                                          <p:val>
                                            <p:fltVal val="0"/>
                                          </p:val>
                                        </p:tav>
                                      </p:tavLst>
                                    </p:anim>
                                    <p:anim calcmode="lin" valueType="num">
                                      <p:cBhvr>
                                        <p:cTn id="1429" dur="600"/>
                                        <p:tgtEl>
                                          <p:spTgt spid="1354"/>
                                        </p:tgtEl>
                                        <p:attrNameLst>
                                          <p:attrName>ppt_h</p:attrName>
                                        </p:attrNameLst>
                                      </p:cBhvr>
                                      <p:tavLst>
                                        <p:tav tm="0">
                                          <p:val>
                                            <p:strVal val="ppt_h"/>
                                          </p:val>
                                        </p:tav>
                                        <p:tav tm="100000">
                                          <p:val>
                                            <p:fltVal val="0"/>
                                          </p:val>
                                        </p:tav>
                                      </p:tavLst>
                                    </p:anim>
                                    <p:animEffect transition="out" filter="fade">
                                      <p:cBhvr>
                                        <p:cTn id="1430" dur="600"/>
                                        <p:tgtEl>
                                          <p:spTgt spid="1354"/>
                                        </p:tgtEl>
                                      </p:cBhvr>
                                    </p:animEffect>
                                    <p:set>
                                      <p:cBhvr>
                                        <p:cTn id="1431" dur="1" fill="hold">
                                          <p:stCondLst>
                                            <p:cond delay="599"/>
                                          </p:stCondLst>
                                        </p:cTn>
                                        <p:tgtEl>
                                          <p:spTgt spid="1354"/>
                                        </p:tgtEl>
                                        <p:attrNameLst>
                                          <p:attrName>style.visibility</p:attrName>
                                        </p:attrNameLst>
                                      </p:cBhvr>
                                      <p:to>
                                        <p:strVal val="hidden"/>
                                      </p:to>
                                    </p:set>
                                  </p:childTnLst>
                                </p:cTn>
                              </p:par>
                              <p:par>
                                <p:cTn id="1432" presetID="53" presetClass="exit" presetSubtype="32" fill="hold" grpId="0" nodeType="withEffect">
                                  <p:stCondLst>
                                    <p:cond delay="2200"/>
                                  </p:stCondLst>
                                  <p:childTnLst>
                                    <p:anim calcmode="lin" valueType="num">
                                      <p:cBhvr>
                                        <p:cTn id="1433" dur="600"/>
                                        <p:tgtEl>
                                          <p:spTgt spid="1358"/>
                                        </p:tgtEl>
                                        <p:attrNameLst>
                                          <p:attrName>ppt_w</p:attrName>
                                        </p:attrNameLst>
                                      </p:cBhvr>
                                      <p:tavLst>
                                        <p:tav tm="0">
                                          <p:val>
                                            <p:strVal val="ppt_w"/>
                                          </p:val>
                                        </p:tav>
                                        <p:tav tm="100000">
                                          <p:val>
                                            <p:fltVal val="0"/>
                                          </p:val>
                                        </p:tav>
                                      </p:tavLst>
                                    </p:anim>
                                    <p:anim calcmode="lin" valueType="num">
                                      <p:cBhvr>
                                        <p:cTn id="1434" dur="600"/>
                                        <p:tgtEl>
                                          <p:spTgt spid="1358"/>
                                        </p:tgtEl>
                                        <p:attrNameLst>
                                          <p:attrName>ppt_h</p:attrName>
                                        </p:attrNameLst>
                                      </p:cBhvr>
                                      <p:tavLst>
                                        <p:tav tm="0">
                                          <p:val>
                                            <p:strVal val="ppt_h"/>
                                          </p:val>
                                        </p:tav>
                                        <p:tav tm="100000">
                                          <p:val>
                                            <p:fltVal val="0"/>
                                          </p:val>
                                        </p:tav>
                                      </p:tavLst>
                                    </p:anim>
                                    <p:animEffect transition="out" filter="fade">
                                      <p:cBhvr>
                                        <p:cTn id="1435" dur="600"/>
                                        <p:tgtEl>
                                          <p:spTgt spid="1358"/>
                                        </p:tgtEl>
                                      </p:cBhvr>
                                    </p:animEffect>
                                    <p:set>
                                      <p:cBhvr>
                                        <p:cTn id="1436" dur="1" fill="hold">
                                          <p:stCondLst>
                                            <p:cond delay="599"/>
                                          </p:stCondLst>
                                        </p:cTn>
                                        <p:tgtEl>
                                          <p:spTgt spid="13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83" grpId="0" bldLvl="0" animBg="1"/>
      <p:bldP spid="84" grpId="0" bldLvl="0" animBg="1"/>
      <p:bldP spid="89" grpId="0" bldLvl="0" animBg="1"/>
      <p:bldP spid="90" grpId="0" bldLvl="0" animBg="1"/>
      <p:bldP spid="91" grpId="0" bldLvl="0" animBg="1"/>
      <p:bldP spid="92" grpId="0" bldLvl="0" animBg="1"/>
      <p:bldP spid="93" grpId="0" bldLvl="0" animBg="1"/>
      <p:bldP spid="94" grpId="0" bldLvl="0" animBg="1"/>
      <p:bldP spid="95" grpId="0" bldLvl="0" animBg="1"/>
      <p:bldP spid="96" grpId="0" bldLvl="0" animBg="1"/>
      <p:bldP spid="99" grpId="0" bldLvl="0" animBg="1"/>
      <p:bldP spid="100" grpId="0" bldLvl="0" animBg="1"/>
      <p:bldP spid="101" grpId="0" bldLvl="0" animBg="1"/>
      <p:bldP spid="102" grpId="0" bldLvl="0" animBg="1"/>
      <p:bldP spid="103" grpId="0" bldLvl="0" animBg="1"/>
      <p:bldP spid="104" grpId="0" bldLvl="0" animBg="1"/>
      <p:bldP spid="105" grpId="0" bldLvl="0" animBg="1"/>
      <p:bldP spid="106" grpId="0" bldLvl="0" animBg="1"/>
      <p:bldP spid="107" grpId="0" bldLvl="0" animBg="1"/>
      <p:bldP spid="145" grpId="0" bldLvl="0" animBg="1"/>
      <p:bldP spid="146" grpId="0" bldLvl="0" animBg="1"/>
      <p:bldP spid="147" grpId="0" bldLvl="0" animBg="1"/>
      <p:bldP spid="148" grpId="0" bldLvl="0" animBg="1"/>
      <p:bldP spid="149" grpId="0" bldLvl="0" animBg="1"/>
      <p:bldP spid="157" grpId="0" bldLvl="0" animBg="1"/>
      <p:bldP spid="158" grpId="0" bldLvl="0" animBg="1"/>
      <p:bldP spid="178" grpId="0" bldLvl="0" animBg="1"/>
      <p:bldP spid="179" grpId="0" bldLvl="0" animBg="1"/>
      <p:bldP spid="180" grpId="0" bldLvl="0" animBg="1"/>
      <p:bldP spid="181" grpId="0" bldLvl="0" animBg="1"/>
      <p:bldP spid="182" grpId="0" bldLvl="0" animBg="1"/>
      <p:bldP spid="183" grpId="0" bldLvl="0" animBg="1"/>
      <p:bldP spid="184" grpId="0" bldLvl="0" animBg="1"/>
      <p:bldP spid="185" grpId="0" bldLvl="0" animBg="1"/>
      <p:bldP spid="186" grpId="0" bldLvl="0" animBg="1"/>
      <p:bldP spid="352" grpId="0" bldLvl="0" animBg="1"/>
      <p:bldP spid="355" grpId="0" bldLvl="0" animBg="1"/>
      <p:bldP spid="375" grpId="0" bldLvl="0" animBg="1"/>
      <p:bldP spid="376" grpId="0" bldLvl="0" animBg="1"/>
      <p:bldP spid="378" grpId="0" bldLvl="0" animBg="1"/>
      <p:bldP spid="379" grpId="0" bldLvl="0" animBg="1"/>
      <p:bldP spid="384" grpId="0" bldLvl="0" animBg="1"/>
      <p:bldP spid="387" grpId="0" bldLvl="0" animBg="1"/>
      <p:bldP spid="388" grpId="0" bldLvl="0" animBg="1"/>
      <p:bldP spid="396" grpId="0" bldLvl="0" animBg="1"/>
      <p:bldP spid="397" grpId="0" bldLvl="0" animBg="1"/>
      <p:bldP spid="413" grpId="0" bldLvl="0" animBg="1"/>
      <p:bldP spid="414" grpId="0" bldLvl="0" animBg="1"/>
      <p:bldP spid="436" grpId="0" bldLvl="0" animBg="1"/>
      <p:bldP spid="449" grpId="0" bldLvl="0" animBg="1"/>
      <p:bldP spid="450" grpId="0" bldLvl="0" animBg="1"/>
      <p:bldP spid="451" grpId="0" bldLvl="0" animBg="1"/>
      <p:bldP spid="452" grpId="0" bldLvl="0" animBg="1"/>
      <p:bldP spid="453" grpId="0" bldLvl="0" animBg="1"/>
      <p:bldP spid="454" grpId="0" bldLvl="0" animBg="1"/>
      <p:bldP spid="455" grpId="0" bldLvl="0" animBg="1"/>
      <p:bldP spid="457" grpId="0" bldLvl="0" animBg="1"/>
      <p:bldP spid="458" grpId="0" bldLvl="0" animBg="1"/>
      <p:bldP spid="470" grpId="0" bldLvl="0" animBg="1"/>
      <p:bldP spid="471" grpId="0" bldLvl="0" animBg="1"/>
      <p:bldP spid="472" grpId="0" bldLvl="0" animBg="1"/>
      <p:bldP spid="473" grpId="0" bldLvl="0" animBg="1"/>
      <p:bldP spid="474" grpId="0" bldLvl="0" animBg="1"/>
      <p:bldP spid="475" grpId="0" bldLvl="0" animBg="1"/>
      <p:bldP spid="477" grpId="0" bldLvl="0" animBg="1"/>
      <p:bldP spid="478" grpId="0" bldLvl="0" animBg="1"/>
      <p:bldP spid="481" grpId="0" bldLvl="0" animBg="1"/>
      <p:bldP spid="484" grpId="0" bldLvl="0" animBg="1"/>
      <p:bldP spid="485" grpId="0" bldLvl="0" animBg="1"/>
      <p:bldP spid="486" grpId="0" bldLvl="0" animBg="1"/>
      <p:bldP spid="487" grpId="0" bldLvl="0" animBg="1"/>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549" grpId="0" bldLvl="0" animBg="1"/>
      <p:bldP spid="550" grpId="0" bldLvl="0" animBg="1"/>
      <p:bldP spid="556" grpId="0" bldLvl="0" animBg="1"/>
      <p:bldP spid="958" grpId="0" bldLvl="0" animBg="1"/>
      <p:bldP spid="963" grpId="0" bldLvl="0" animBg="1"/>
      <p:bldP spid="964" grpId="0" bldLvl="0" animBg="1"/>
      <p:bldP spid="965" grpId="0" bldLvl="0" animBg="1"/>
      <p:bldP spid="966" grpId="0" bldLvl="0" animBg="1"/>
      <p:bldP spid="967" grpId="0" bldLvl="0" animBg="1"/>
      <p:bldP spid="968" grpId="0" bldLvl="0" animBg="1"/>
      <p:bldP spid="969" grpId="0" bldLvl="0" animBg="1"/>
      <p:bldP spid="970" grpId="0" bldLvl="0" animBg="1"/>
      <p:bldP spid="971" grpId="0" bldLvl="0" animBg="1"/>
      <p:bldP spid="972" grpId="0" bldLvl="0" animBg="1"/>
      <p:bldP spid="973" grpId="0" bldLvl="0" animBg="1"/>
      <p:bldP spid="974" grpId="0" bldLvl="0" animBg="1"/>
      <p:bldP spid="975" grpId="0" bldLvl="0" animBg="1"/>
      <p:bldP spid="976" grpId="0" bldLvl="0" animBg="1"/>
      <p:bldP spid="977" grpId="0" bldLvl="0" animBg="1"/>
      <p:bldP spid="978" grpId="0" bldLvl="0" animBg="1"/>
      <p:bldP spid="979" grpId="0" bldLvl="0" animBg="1"/>
      <p:bldP spid="980" grpId="0" bldLvl="0" animBg="1"/>
      <p:bldP spid="981" grpId="0" bldLvl="0" animBg="1"/>
      <p:bldP spid="982" grpId="0" bldLvl="0" animBg="1"/>
      <p:bldP spid="983" grpId="0" bldLvl="0" animBg="1"/>
      <p:bldP spid="984" grpId="0" bldLvl="0" animBg="1"/>
      <p:bldP spid="985" grpId="0" bldLvl="0" animBg="1"/>
      <p:bldP spid="986" grpId="0" bldLvl="0" animBg="1"/>
      <p:bldP spid="987" grpId="0" bldLvl="0" animBg="1"/>
      <p:bldP spid="988" grpId="0" bldLvl="0" animBg="1"/>
      <p:bldP spid="989" grpId="0" bldLvl="0" animBg="1"/>
      <p:bldP spid="990" grpId="0" bldLvl="0" animBg="1"/>
      <p:bldP spid="991" grpId="0" bldLvl="0" animBg="1"/>
      <p:bldP spid="992" grpId="0" bldLvl="0" animBg="1"/>
      <p:bldP spid="993" grpId="0" bldLvl="0" animBg="1"/>
      <p:bldP spid="994" grpId="0" bldLvl="0" animBg="1"/>
      <p:bldP spid="995" grpId="0" bldLvl="0" animBg="1"/>
      <p:bldP spid="996" grpId="0" bldLvl="0" animBg="1"/>
      <p:bldP spid="997" grpId="0" bldLvl="0" animBg="1"/>
      <p:bldP spid="998" grpId="0" bldLvl="0" animBg="1"/>
      <p:bldP spid="999" grpId="0" bldLvl="0" animBg="1"/>
      <p:bldP spid="1000" grpId="0" bldLvl="0" animBg="1"/>
      <p:bldP spid="1001" grpId="0" bldLvl="0" animBg="1"/>
      <p:bldP spid="1002" grpId="0" bldLvl="0" animBg="1"/>
      <p:bldP spid="1003" grpId="0" bldLvl="0" animBg="1"/>
      <p:bldP spid="1004" grpId="0" bldLvl="0" animBg="1"/>
      <p:bldP spid="1006" grpId="0" bldLvl="0" animBg="1"/>
      <p:bldP spid="1007" grpId="0" bldLvl="0" animBg="1"/>
      <p:bldP spid="1008" grpId="0" bldLvl="0" animBg="1"/>
      <p:bldP spid="1009" grpId="0" bldLvl="0" animBg="1"/>
      <p:bldP spid="1010" grpId="0" bldLvl="0" animBg="1"/>
      <p:bldP spid="1011" grpId="0" bldLvl="0" animBg="1"/>
      <p:bldP spid="1012" grpId="0" bldLvl="0" animBg="1"/>
      <p:bldP spid="1014" grpId="0" bldLvl="0" animBg="1"/>
      <p:bldP spid="1015" grpId="0" bldLvl="0" animBg="1"/>
      <p:bldP spid="1016" grpId="0" bldLvl="0" animBg="1"/>
      <p:bldP spid="1017" grpId="0" bldLvl="0" animBg="1"/>
      <p:bldP spid="1018" grpId="0" bldLvl="0" animBg="1"/>
      <p:bldP spid="1019" grpId="0" bldLvl="0" animBg="1"/>
      <p:bldP spid="1020" grpId="0" bldLvl="0" animBg="1"/>
      <p:bldP spid="1021" grpId="0" bldLvl="0" animBg="1"/>
      <p:bldP spid="1022" grpId="0" bldLvl="0" animBg="1"/>
      <p:bldP spid="1023" grpId="0" bldLvl="0" animBg="1"/>
      <p:bldP spid="1024" grpId="0" bldLvl="0" animBg="1"/>
      <p:bldP spid="1025" grpId="0" bldLvl="0" animBg="1"/>
      <p:bldP spid="1028" grpId="0" bldLvl="0" animBg="1"/>
      <p:bldP spid="1029" grpId="0" bldLvl="0" animBg="1"/>
      <p:bldP spid="1034" grpId="0" bldLvl="0" animBg="1"/>
      <p:bldP spid="1035" grpId="0" bldLvl="0" animBg="1"/>
      <p:bldP spid="1041" grpId="0" bldLvl="0" animBg="1"/>
      <p:bldP spid="1042" grpId="0" bldLvl="0" animBg="1"/>
      <p:bldP spid="1043" grpId="0" bldLvl="0" animBg="1"/>
      <p:bldP spid="1046" grpId="0" bldLvl="0" animBg="1"/>
      <p:bldP spid="1047" grpId="0" bldLvl="0" animBg="1"/>
      <p:bldP spid="1048" grpId="0" bldLvl="0" animBg="1"/>
      <p:bldP spid="1049" grpId="0" bldLvl="0" animBg="1"/>
      <p:bldP spid="1050" grpId="0" bldLvl="0" animBg="1"/>
      <p:bldP spid="1051" grpId="0" bldLvl="0" animBg="1"/>
      <p:bldP spid="1052" grpId="0" bldLvl="0" animBg="1"/>
      <p:bldP spid="1053" grpId="0" bldLvl="0" animBg="1"/>
      <p:bldP spid="1054" grpId="0" bldLvl="0" animBg="1"/>
      <p:bldP spid="1055" grpId="0" bldLvl="0" animBg="1"/>
      <p:bldP spid="1056" grpId="0" bldLvl="0" animBg="1"/>
      <p:bldP spid="1057" grpId="0" bldLvl="0" animBg="1"/>
      <p:bldP spid="1058" grpId="0" bldLvl="0" animBg="1"/>
      <p:bldP spid="1059" grpId="0" bldLvl="0" animBg="1"/>
      <p:bldP spid="1060" grpId="0" bldLvl="0" animBg="1"/>
      <p:bldP spid="1061" grpId="0" bldLvl="0" animBg="1"/>
      <p:bldP spid="1062" grpId="0" bldLvl="0" animBg="1"/>
      <p:bldP spid="1063" grpId="0" bldLvl="0" animBg="1"/>
      <p:bldP spid="1064" grpId="0" bldLvl="0" animBg="1"/>
      <p:bldP spid="1065" grpId="0" bldLvl="0" animBg="1"/>
      <p:bldP spid="1066" grpId="0" bldLvl="0" animBg="1"/>
      <p:bldP spid="1067" grpId="0" bldLvl="0" animBg="1"/>
      <p:bldP spid="1069" grpId="0" bldLvl="0" animBg="1"/>
      <p:bldP spid="1070" grpId="0" bldLvl="0" animBg="1"/>
      <p:bldP spid="1074" grpId="0" bldLvl="0" animBg="1"/>
      <p:bldP spid="1075" grpId="0" bldLvl="0" animBg="1"/>
      <p:bldP spid="1076" grpId="0" bldLvl="0" animBg="1"/>
      <p:bldP spid="1078" grpId="0" bldLvl="0" animBg="1"/>
      <p:bldP spid="1079" grpId="0" bldLvl="0" animBg="1"/>
      <p:bldP spid="1082" grpId="0" bldLvl="0" animBg="1"/>
      <p:bldP spid="1084" grpId="0" bldLvl="0" animBg="1"/>
      <p:bldP spid="1184" grpId="0" bldLvl="0" animBg="1"/>
      <p:bldP spid="1221" grpId="0" bldLvl="0" animBg="1"/>
      <p:bldP spid="1222" grpId="0" bldLvl="0" animBg="1"/>
      <p:bldP spid="1223" grpId="0" bldLvl="0" animBg="1"/>
      <p:bldP spid="1225" grpId="0" bldLvl="0" animBg="1"/>
      <p:bldP spid="1226" grpId="0" bldLvl="0" animBg="1"/>
      <p:bldP spid="1227" grpId="0" bldLvl="0" animBg="1"/>
      <p:bldP spid="1228" grpId="0" bldLvl="0" animBg="1"/>
      <p:bldP spid="1229" grpId="0" bldLvl="0" animBg="1"/>
      <p:bldP spid="1231" grpId="0" bldLvl="0" animBg="1"/>
      <p:bldP spid="1232" grpId="0" bldLvl="0" animBg="1"/>
      <p:bldP spid="1233" grpId="0" bldLvl="0" animBg="1"/>
      <p:bldP spid="1235" grpId="0" bldLvl="0" animBg="1"/>
      <p:bldP spid="1236" grpId="0" bldLvl="0" animBg="1"/>
      <p:bldP spid="1239" grpId="0" bldLvl="0" animBg="1"/>
      <p:bldP spid="1240" grpId="0" bldLvl="0" animBg="1"/>
      <p:bldP spid="1241" grpId="0" bldLvl="0" animBg="1"/>
      <p:bldP spid="1242" grpId="0" bldLvl="0" animBg="1"/>
      <p:bldP spid="1243" grpId="0" bldLvl="0" animBg="1"/>
      <p:bldP spid="1244" grpId="0" bldLvl="0" animBg="1"/>
      <p:bldP spid="1267" grpId="0" bldLvl="0" animBg="1"/>
      <p:bldP spid="1268" grpId="0" bldLvl="0" animBg="1"/>
      <p:bldP spid="1269" grpId="0" bldLvl="0" animBg="1"/>
      <p:bldP spid="1270" grpId="0" bldLvl="0" animBg="1"/>
      <p:bldP spid="1271" grpId="0" bldLvl="0" animBg="1"/>
      <p:bldP spid="1272" grpId="0" bldLvl="0" animBg="1"/>
      <p:bldP spid="1273" grpId="0" bldLvl="0" animBg="1"/>
      <p:bldP spid="1274" grpId="0" bldLvl="0" animBg="1"/>
      <p:bldP spid="1275" grpId="0" bldLvl="0" animBg="1"/>
      <p:bldP spid="1276" grpId="0" bldLvl="0" animBg="1"/>
      <p:bldP spid="1277" grpId="0" bldLvl="0" animBg="1"/>
      <p:bldP spid="1278" grpId="0" bldLvl="0" animBg="1"/>
      <p:bldP spid="1279" grpId="0" bldLvl="0" animBg="1"/>
      <p:bldP spid="1280" grpId="0" bldLvl="0" animBg="1"/>
      <p:bldP spid="1281" grpId="0" bldLvl="0" animBg="1"/>
      <p:bldP spid="1282" grpId="0" bldLvl="0" animBg="1"/>
      <p:bldP spid="1283" grpId="0" bldLvl="0" animBg="1"/>
      <p:bldP spid="1284" grpId="0" bldLvl="0" animBg="1"/>
      <p:bldP spid="1285" grpId="0" bldLvl="0" animBg="1"/>
      <p:bldP spid="1286" grpId="0" bldLvl="0" animBg="1"/>
      <p:bldP spid="1287" grpId="0" bldLvl="0" animBg="1"/>
      <p:bldP spid="1288" grpId="0" bldLvl="0" animBg="1"/>
      <p:bldP spid="1289" grpId="0" bldLvl="0" animBg="1"/>
      <p:bldP spid="1290" grpId="0" bldLvl="0" animBg="1"/>
      <p:bldP spid="1291" grpId="0" bldLvl="0" animBg="1"/>
      <p:bldP spid="1293" grpId="0" bldLvl="0" animBg="1"/>
      <p:bldP spid="1294" grpId="0" bldLvl="0" animBg="1"/>
      <p:bldP spid="1295" grpId="0" bldLvl="0" animBg="1"/>
      <p:bldP spid="1302" grpId="0" bldLvl="0" animBg="1"/>
      <p:bldP spid="1303" grpId="0" bldLvl="0" animBg="1"/>
      <p:bldP spid="1304" grpId="0" bldLvl="0" animBg="1"/>
      <p:bldP spid="1305" grpId="0" bldLvl="0" animBg="1"/>
      <p:bldP spid="1306" grpId="0" bldLvl="0" animBg="1"/>
      <p:bldP spid="1307" grpId="0" bldLvl="0" animBg="1"/>
      <p:bldP spid="1308" grpId="0" bldLvl="0" animBg="1"/>
      <p:bldP spid="1309" grpId="0" bldLvl="0" animBg="1"/>
      <p:bldP spid="1310" grpId="0" bldLvl="0" animBg="1"/>
      <p:bldP spid="1311" grpId="0" bldLvl="0" animBg="1"/>
      <p:bldP spid="1312" grpId="0" bldLvl="0" animBg="1"/>
      <p:bldP spid="1313" grpId="0" bldLvl="0" animBg="1"/>
      <p:bldP spid="1314" grpId="0" bldLvl="0" animBg="1"/>
      <p:bldP spid="1315" grpId="0" bldLvl="0" animBg="1"/>
      <p:bldP spid="1316" grpId="0" bldLvl="0" animBg="1"/>
      <p:bldP spid="1317" grpId="0" bldLvl="0" animBg="1"/>
      <p:bldP spid="1318" grpId="0" bldLvl="0" animBg="1"/>
      <p:bldP spid="1319" grpId="0" bldLvl="0" animBg="1"/>
      <p:bldP spid="1320" grpId="0" bldLvl="0" animBg="1"/>
      <p:bldP spid="1321" grpId="0" bldLvl="0" animBg="1"/>
      <p:bldP spid="1322" grpId="0" bldLvl="0" animBg="1"/>
      <p:bldP spid="1323" grpId="0" bldLvl="0" animBg="1"/>
      <p:bldP spid="1324" grpId="0" bldLvl="0" animBg="1"/>
      <p:bldP spid="1325" grpId="0" bldLvl="0" animBg="1"/>
      <p:bldP spid="1326" grpId="0" bldLvl="0" animBg="1"/>
      <p:bldP spid="1327" grpId="0" bldLvl="0" animBg="1"/>
      <p:bldP spid="1328" grpId="0" bldLvl="0" animBg="1"/>
      <p:bldP spid="1329" grpId="0" bldLvl="0" animBg="1"/>
      <p:bldP spid="1330" grpId="0" bldLvl="0" animBg="1"/>
      <p:bldP spid="1331" grpId="0" bldLvl="0" animBg="1"/>
      <p:bldP spid="1332" grpId="0" bldLvl="0" animBg="1"/>
      <p:bldP spid="1333" grpId="0" bldLvl="0" animBg="1"/>
      <p:bldP spid="1334" grpId="0" bldLvl="0" animBg="1"/>
      <p:bldP spid="1335" grpId="0" bldLvl="0" animBg="1"/>
      <p:bldP spid="1336" grpId="0" bldLvl="0" animBg="1"/>
      <p:bldP spid="1337" grpId="0" bldLvl="0" animBg="1"/>
      <p:bldP spid="1338" grpId="0" bldLvl="0" animBg="1"/>
      <p:bldP spid="1339" grpId="0" bldLvl="0" animBg="1"/>
      <p:bldP spid="1340" grpId="0" bldLvl="0" animBg="1"/>
      <p:bldP spid="1341" grpId="0" bldLvl="0" animBg="1"/>
      <p:bldP spid="1342" grpId="0" bldLvl="0" animBg="1"/>
      <p:bldP spid="1343" grpId="0" bldLvl="0" animBg="1"/>
      <p:bldP spid="1344" grpId="0" bldLvl="0" animBg="1"/>
      <p:bldP spid="1345" grpId="0" bldLvl="0" animBg="1"/>
      <p:bldP spid="1346" grpId="0" bldLvl="0" animBg="1"/>
      <p:bldP spid="1347" grpId="0" bldLvl="0" animBg="1"/>
      <p:bldP spid="1349" grpId="0" bldLvl="0" animBg="1"/>
      <p:bldP spid="1350" grpId="0" bldLvl="0" animBg="1"/>
      <p:bldP spid="1352" grpId="0" bldLvl="0" animBg="1"/>
      <p:bldP spid="1353" grpId="0" bldLvl="0" animBg="1"/>
      <p:bldP spid="1354" grpId="0" bldLvl="0" animBg="1"/>
      <p:bldP spid="1356" grpId="0" bldLvl="0" animBg="1"/>
      <p:bldP spid="1357" grpId="0" bldLvl="0" animBg="1"/>
      <p:bldP spid="135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ộp Văn bản 4"/>
          <p:cNvSpPr txBox="1"/>
          <p:nvPr/>
        </p:nvSpPr>
        <p:spPr>
          <a:xfrm>
            <a:off x="207010" y="1757045"/>
            <a:ext cx="8729980" cy="1630045"/>
          </a:xfrm>
          <a:prstGeom prst="rect">
            <a:avLst/>
          </a:prstGeom>
          <a:noFill/>
        </p:spPr>
        <p:txBody>
          <a:bodyPr wrap="square">
            <a:spAutoFit/>
          </a:bodyPr>
          <a:lstStyle/>
          <a:p>
            <a:pPr algn="just"/>
            <a:r>
              <a:rPr lang="vi-VN" sz="2000" dirty="0" err="1">
                <a:solidFill>
                  <a:schemeClr val="tx1"/>
                </a:solidFill>
                <a:latin typeface="Times New Roman" panose="02020603050405020304" pitchFamily="18" charset="0"/>
                <a:cs typeface="Times New Roman" panose="02020603050405020304" pitchFamily="18" charset="0"/>
              </a:rPr>
              <a:t>Kiến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trúc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mạng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nơron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chập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lớp</a:t>
            </a:r>
            <a:r>
              <a:rPr lang="vi-VN" sz="2000" dirty="0">
                <a:solidFill>
                  <a:schemeClr val="tx1"/>
                </a:solidFill>
                <a:latin typeface="Times New Roman" panose="02020603050405020304" pitchFamily="18" charset="0"/>
                <a:cs typeface="Times New Roman" panose="02020603050405020304" pitchFamily="18" charset="0"/>
              </a:rPr>
              <a:t> cơ </a:t>
            </a:r>
            <a:r>
              <a:rPr lang="vi-VN" sz="2000" dirty="0" err="1">
                <a:solidFill>
                  <a:schemeClr val="tx1"/>
                </a:solidFill>
                <a:latin typeface="Times New Roman" panose="02020603050405020304" pitchFamily="18" charset="0"/>
                <a:cs typeface="Times New Roman" panose="02020603050405020304" pitchFamily="18" charset="0"/>
              </a:rPr>
              <a:t>bản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của</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một</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mạng</a:t>
            </a:r>
            <a:r>
              <a:rPr lang="vi-VN" sz="2000" dirty="0">
                <a:solidFill>
                  <a:schemeClr val="tx1"/>
                </a:solidFill>
                <a:latin typeface="Times New Roman" panose="02020603050405020304" pitchFamily="18" charset="0"/>
                <a:cs typeface="Times New Roman" panose="02020603050405020304" pitchFamily="18" charset="0"/>
              </a:rPr>
              <a:t> CNN bao </a:t>
            </a:r>
            <a:r>
              <a:rPr lang="vi-VN" sz="2000" dirty="0" err="1">
                <a:solidFill>
                  <a:schemeClr val="tx1"/>
                </a:solidFill>
                <a:latin typeface="Times New Roman" panose="02020603050405020304" pitchFamily="18" charset="0"/>
                <a:cs typeface="Times New Roman" panose="02020603050405020304" pitchFamily="18" charset="0"/>
              </a:rPr>
              <a:t>gồm</a:t>
            </a:r>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err="1">
                <a:solidFill>
                  <a:schemeClr val="tx1"/>
                </a:solidFill>
                <a:latin typeface="Times New Roman" panose="02020603050405020304" pitchFamily="18" charset="0"/>
                <a:cs typeface="Times New Roman" panose="02020603050405020304" pitchFamily="18" charset="0"/>
              </a:rPr>
              <a:t>Lớp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chập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Convolutional</a:t>
            </a:r>
            <a:r>
              <a:rPr lang="vi-VN" sz="2000" dirty="0">
                <a:solidFill>
                  <a:schemeClr val="tx1"/>
                </a:solidFill>
                <a:latin typeface="Times New Roman" panose="02020603050405020304" pitchFamily="18" charset="0"/>
                <a:cs typeface="Times New Roman" panose="02020603050405020304" pitchFamily="18" charset="0"/>
              </a:rPr>
              <a:t> ), </a:t>
            </a:r>
            <a:r>
              <a:rPr lang="vi-VN" sz="2000" dirty="0" err="1">
                <a:solidFill>
                  <a:schemeClr val="tx1"/>
                </a:solidFill>
                <a:latin typeface="Times New Roman" panose="02020603050405020304" pitchFamily="18" charset="0"/>
                <a:cs typeface="Times New Roman" panose="02020603050405020304" pitchFamily="18" charset="0"/>
              </a:rPr>
              <a:t>lớp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lấy</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mẫu</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pooling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lớp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kết</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nối</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đầy</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đủ</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Fully-connected</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được</a:t>
            </a:r>
            <a:r>
              <a:rPr lang="vi-VN" sz="2000" dirty="0">
                <a:solidFill>
                  <a:schemeClr val="tx1"/>
                </a:solidFill>
                <a:latin typeface="Times New Roman" panose="02020603050405020304" pitchFamily="18" charset="0"/>
                <a:cs typeface="Times New Roman" panose="02020603050405020304" pitchFamily="18" charset="0"/>
              </a:rPr>
              <a:t> thay </a:t>
            </a:r>
            <a:r>
              <a:rPr lang="vi-VN" sz="2000" dirty="0" err="1">
                <a:solidFill>
                  <a:schemeClr val="tx1"/>
                </a:solidFill>
                <a:latin typeface="Times New Roman" panose="02020603050405020304" pitchFamily="18" charset="0"/>
                <a:cs typeface="Times New Roman" panose="02020603050405020304" pitchFamily="18" charset="0"/>
              </a:rPr>
              <a:t>đổi</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về</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số</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lượng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cách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sắp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xếp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để</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tạo</a:t>
            </a:r>
            <a:r>
              <a:rPr lang="vi-VN" sz="2000" dirty="0">
                <a:solidFill>
                  <a:schemeClr val="tx1"/>
                </a:solidFill>
                <a:latin typeface="Times New Roman" panose="02020603050405020304" pitchFamily="18" charset="0"/>
                <a:cs typeface="Times New Roman" panose="02020603050405020304" pitchFamily="18" charset="0"/>
              </a:rPr>
              <a:t> ra </a:t>
            </a:r>
            <a:r>
              <a:rPr lang="vi-VN"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mô </a:t>
            </a:r>
            <a:r>
              <a:rPr lang="vi-VN" sz="2000" dirty="0" err="1">
                <a:solidFill>
                  <a:schemeClr val="tx1"/>
                </a:solidFill>
                <a:latin typeface="Times New Roman" panose="02020603050405020304" pitchFamily="18" charset="0"/>
                <a:cs typeface="Times New Roman" panose="02020603050405020304" pitchFamily="18" charset="0"/>
              </a:rPr>
              <a:t>hình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huấn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luyện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phù</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hợp</a:t>
            </a:r>
            <a:r>
              <a:rPr lang="vi-VN" sz="2000" dirty="0">
                <a:solidFill>
                  <a:schemeClr val="tx1"/>
                </a:solidFill>
                <a:latin typeface="Times New Roman" panose="02020603050405020304" pitchFamily="18" charset="0"/>
                <a:cs typeface="Times New Roman" panose="02020603050405020304" pitchFamily="18" charset="0"/>
              </a:rPr>
              <a:t> cho </a:t>
            </a:r>
            <a:r>
              <a:rPr lang="vi-VN" sz="2000" dirty="0" err="1">
                <a:solidFill>
                  <a:schemeClr val="tx1"/>
                </a:solidFill>
                <a:latin typeface="Times New Roman" panose="02020603050405020304" pitchFamily="18" charset="0"/>
                <a:cs typeface="Times New Roman" panose="02020603050405020304" pitchFamily="18" charset="0"/>
              </a:rPr>
              <a:t>nhiều</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bài</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toán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khác</a:t>
            </a:r>
            <a:r>
              <a:rPr lang="vi-VN" sz="2000" dirty="0">
                <a:solidFill>
                  <a:schemeClr val="tx1"/>
                </a:solidFill>
                <a:latin typeface="Times New Roman" panose="02020603050405020304" pitchFamily="18" charset="0"/>
                <a:cs typeface="Times New Roman" panose="02020603050405020304" pitchFamily="18" charset="0"/>
              </a:rPr>
              <a:t> nhau  </a:t>
            </a:r>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518229" y="169706"/>
            <a:ext cx="4283529" cy="461665"/>
          </a:xfrm>
          <a:prstGeom prst="rect">
            <a:avLst/>
          </a:prstGeom>
          <a:noFill/>
        </p:spPr>
        <p:txBody>
          <a:bodyPr wrap="square" rtlCol="0">
            <a:spAutoFit/>
          </a:bodyPr>
          <a:p>
            <a:pPr algn="ctr"/>
            <a:r>
              <a:rPr lang="en-US" sz="2400" b="1" dirty="0">
                <a:solidFill>
                  <a:srgbClr val="FF9973"/>
                </a:solidFill>
                <a:latin typeface="Times New Roman" panose="02020603050405020304" pitchFamily="18" charset="0"/>
                <a:cs typeface="Times New Roman" panose="02020603050405020304" pitchFamily="18" charset="0"/>
              </a:rPr>
              <a:t>2. </a:t>
            </a:r>
            <a:r>
              <a:rPr lang="en-US" sz="2400" b="1" dirty="0" err="1">
                <a:solidFill>
                  <a:srgbClr val="FF9973"/>
                </a:solidFill>
                <a:latin typeface="Times New Roman" panose="02020603050405020304" pitchFamily="18" charset="0"/>
                <a:cs typeface="Times New Roman" panose="02020603050405020304" pitchFamily="18" charset="0"/>
              </a:rPr>
              <a:t>Cơ</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sở</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lý</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thuyết</a:t>
            </a:r>
            <a:r>
              <a:rPr lang="en-US" sz="2400" b="1" dirty="0">
                <a:solidFill>
                  <a:srgbClr val="FF9973"/>
                </a:solidFill>
                <a:latin typeface="Times New Roman" panose="02020603050405020304" pitchFamily="18" charset="0"/>
                <a:cs typeface="Times New Roman" panose="02020603050405020304" pitchFamily="18" charset="0"/>
              </a:rPr>
              <a:t> </a:t>
            </a:r>
            <a:endParaRPr lang="en-US" sz="2400" b="1" dirty="0">
              <a:solidFill>
                <a:srgbClr val="FF997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p:nvPr/>
        </p:nvPicPr>
        <p:blipFill>
          <a:blip r:embed="rId1"/>
          <a:stretch>
            <a:fillRect/>
          </a:stretch>
        </p:blipFill>
        <p:spPr>
          <a:xfrm>
            <a:off x="522605" y="53975"/>
            <a:ext cx="8098155" cy="4953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ộp Văn bản 4"/>
          <p:cNvSpPr txBox="1"/>
          <p:nvPr/>
        </p:nvSpPr>
        <p:spPr>
          <a:xfrm>
            <a:off x="207010" y="906780"/>
            <a:ext cx="1976120" cy="607695"/>
          </a:xfrm>
          <a:prstGeom prst="rect">
            <a:avLst/>
          </a:prstGeom>
          <a:noFill/>
        </p:spPr>
        <p:txBody>
          <a:bodyPr wrap="square">
            <a:noAutofit/>
          </a:bodyPr>
          <a:lstStyle/>
          <a:p>
            <a:r>
              <a:rPr lang="vi-VN" sz="2000" dirty="0" err="1">
                <a:solidFill>
                  <a:schemeClr val="tx1"/>
                </a:solidFill>
                <a:latin typeface="Times New Roman" panose="02020603050405020304" pitchFamily="18" charset="0"/>
                <a:cs typeface="Times New Roman" panose="02020603050405020304" pitchFamily="18" charset="0"/>
              </a:rPr>
              <a:t>Lớp</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chập</a:t>
            </a:r>
            <a:r>
              <a:rPr lang="vi-VN" sz="2000"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r>
              <a:rPr lang="vi-VN" sz="2000" b="0" i="0" dirty="0">
                <a:solidFill>
                  <a:schemeClr val="tx1"/>
                </a:solidFill>
                <a:effectLst/>
                <a:latin typeface="Times New Roman" panose="02020603050405020304" pitchFamily="18" charset="0"/>
                <a:cs typeface="Times New Roman" panose="02020603050405020304" pitchFamily="18" charset="0"/>
              </a:rPr>
              <a:t> 	 </a:t>
            </a:r>
            <a:endParaRPr lang="vi-VN" sz="2000" b="0" i="0" dirty="0">
              <a:solidFill>
                <a:schemeClr val="tx1"/>
              </a:solidFill>
              <a:effectLst/>
              <a:latin typeface="Times New Roman" panose="02020603050405020304" pitchFamily="18" charset="0"/>
              <a:cs typeface="Times New Roman" panose="02020603050405020304" pitchFamily="18" charset="0"/>
            </a:endParaRPr>
          </a:p>
        </p:txBody>
      </p:sp>
      <p:pic>
        <p:nvPicPr>
          <p:cNvPr id="3" name="Hình ảnh 2"/>
          <p:cNvPicPr>
            <a:picLocks noChangeAspect="1"/>
          </p:cNvPicPr>
          <p:nvPr/>
        </p:nvPicPr>
        <p:blipFill>
          <a:blip r:embed="rId1"/>
          <a:stretch>
            <a:fillRect/>
          </a:stretch>
        </p:blipFill>
        <p:spPr>
          <a:xfrm>
            <a:off x="207114" y="1514676"/>
            <a:ext cx="4213394" cy="3147786"/>
          </a:xfrm>
          <a:prstGeom prst="rect">
            <a:avLst/>
          </a:prstGeom>
        </p:spPr>
      </p:pic>
      <p:pic>
        <p:nvPicPr>
          <p:cNvPr id="7" name="Hình ảnh 6"/>
          <p:cNvPicPr>
            <a:picLocks noChangeAspect="1"/>
          </p:cNvPicPr>
          <p:nvPr/>
        </p:nvPicPr>
        <p:blipFill>
          <a:blip r:embed="rId2"/>
          <a:stretch>
            <a:fillRect/>
          </a:stretch>
        </p:blipFill>
        <p:spPr>
          <a:xfrm>
            <a:off x="5478687" y="1093986"/>
            <a:ext cx="2149026" cy="647756"/>
          </a:xfrm>
          <a:prstGeom prst="rect">
            <a:avLst/>
          </a:prstGeom>
        </p:spPr>
      </p:pic>
      <p:sp>
        <p:nvSpPr>
          <p:cNvPr id="8" name="Hộp Văn bản 7"/>
          <p:cNvSpPr txBox="1"/>
          <p:nvPr/>
        </p:nvSpPr>
        <p:spPr>
          <a:xfrm>
            <a:off x="5478780" y="2117725"/>
            <a:ext cx="3273425" cy="2860040"/>
          </a:xfrm>
          <a:prstGeom prst="rect">
            <a:avLst/>
          </a:prstGeom>
          <a:noFill/>
        </p:spPr>
        <p:txBody>
          <a:bodyPr wrap="square">
            <a:noAutofit/>
          </a:bodyPr>
          <a:lstStyle/>
          <a:p>
            <a:r>
              <a:rPr lang="vi-VN" sz="2000" dirty="0">
                <a:solidFill>
                  <a:schemeClr val="tx1"/>
                </a:solidFill>
                <a:latin typeface="Times New Roman" panose="02020603050405020304" pitchFamily="18" charset="0"/>
                <a:cs typeface="Times New Roman" panose="02020603050405020304" pitchFamily="18" charset="0"/>
              </a:rPr>
              <a:t>Trong </a:t>
            </a:r>
            <a:r>
              <a:rPr lang="vi-VN" sz="2000" dirty="0" err="1">
                <a:solidFill>
                  <a:schemeClr val="tx1"/>
                </a:solidFill>
                <a:latin typeface="Times New Roman" panose="02020603050405020304" pitchFamily="18" charset="0"/>
                <a:cs typeface="Times New Roman" panose="02020603050405020304" pitchFamily="18" charset="0"/>
              </a:rPr>
              <a:t>đó</a:t>
            </a:r>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 o </a:t>
            </a:r>
            <a:r>
              <a:rPr lang="vi-VN" sz="2000" dirty="0" err="1">
                <a:solidFill>
                  <a:schemeClr val="tx1"/>
                </a:solidFill>
                <a:latin typeface="Times New Roman" panose="02020603050405020304" pitchFamily="18" charset="0"/>
                <a:cs typeface="Times New Roman" panose="02020603050405020304" pitchFamily="18" charset="0"/>
              </a:rPr>
              <a:t>là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thước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ảnh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đầu</a:t>
            </a:r>
            <a:r>
              <a:rPr lang="vi-VN" sz="2000" dirty="0">
                <a:solidFill>
                  <a:schemeClr val="tx1"/>
                </a:solidFill>
                <a:latin typeface="Times New Roman" panose="02020603050405020304" pitchFamily="18" charset="0"/>
                <a:cs typeface="Times New Roman" panose="02020603050405020304" pitchFamily="18" charset="0"/>
              </a:rPr>
              <a:t> ra </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 I </a:t>
            </a:r>
            <a:r>
              <a:rPr lang="vi-VN" sz="2000" dirty="0" err="1">
                <a:solidFill>
                  <a:schemeClr val="tx1"/>
                </a:solidFill>
                <a:latin typeface="Times New Roman" panose="02020603050405020304" pitchFamily="18" charset="0"/>
                <a:cs typeface="Times New Roman" panose="02020603050405020304" pitchFamily="18" charset="0"/>
              </a:rPr>
              <a:t>là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thước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ảnh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đầu</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vào</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 p </a:t>
            </a:r>
            <a:r>
              <a:rPr lang="vi-VN" sz="2000" dirty="0" err="1">
                <a:solidFill>
                  <a:schemeClr val="tx1"/>
                </a:solidFill>
                <a:latin typeface="Times New Roman" panose="02020603050405020304" pitchFamily="18" charset="0"/>
                <a:cs typeface="Times New Roman" panose="02020603050405020304" pitchFamily="18" charset="0"/>
              </a:rPr>
              <a:t>kích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thước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khoảng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trắng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phía</a:t>
            </a:r>
            <a:r>
              <a:rPr lang="vi-VN" sz="2000" dirty="0">
                <a:solidFill>
                  <a:schemeClr val="tx1"/>
                </a:solidFill>
                <a:latin typeface="Times New Roman" panose="02020603050405020304" pitchFamily="18" charset="0"/>
                <a:cs typeface="Times New Roman" panose="02020603050405020304" pitchFamily="18" charset="0"/>
              </a:rPr>
              <a:t> ngoai </a:t>
            </a:r>
            <a:r>
              <a:rPr lang="vi-VN" sz="2000" dirty="0" err="1">
                <a:solidFill>
                  <a:schemeClr val="tx1"/>
                </a:solidFill>
                <a:latin typeface="Times New Roman" panose="02020603050405020304" pitchFamily="18" charset="0"/>
                <a:cs typeface="Times New Roman" panose="02020603050405020304" pitchFamily="18" charset="0"/>
              </a:rPr>
              <a:t>viền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của</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ảnh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gốc</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 k </a:t>
            </a:r>
            <a:r>
              <a:rPr lang="vi-VN" sz="2000" dirty="0" err="1">
                <a:solidFill>
                  <a:schemeClr val="tx1"/>
                </a:solidFill>
                <a:latin typeface="Times New Roman" panose="02020603050405020304" pitchFamily="18" charset="0"/>
                <a:cs typeface="Times New Roman" panose="02020603050405020304" pitchFamily="18" charset="0"/>
              </a:rPr>
              <a:t>là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thước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bộ</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lọc</a:t>
            </a:r>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 s </a:t>
            </a:r>
            <a:r>
              <a:rPr lang="vi-VN" sz="2000" dirty="0" err="1">
                <a:solidFill>
                  <a:schemeClr val="tx1"/>
                </a:solidFill>
                <a:latin typeface="Times New Roman" panose="02020603050405020304" pitchFamily="18" charset="0"/>
                <a:cs typeface="Times New Roman" panose="02020603050405020304" pitchFamily="18" charset="0"/>
              </a:rPr>
              <a:t>là</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bước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trượt</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của</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bộ</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lọc</a:t>
            </a:r>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endParaRPr lang="vi-VN" sz="2000" dirty="0">
              <a:solidFill>
                <a:schemeClr val="tx1"/>
              </a:solidFill>
              <a:latin typeface="Times New Roman" panose="02020603050405020304" pitchFamily="18" charset="0"/>
              <a:cs typeface="Times New Roman" panose="02020603050405020304" pitchFamily="18" charset="0"/>
            </a:endParaRPr>
          </a:p>
          <a:p>
            <a:endParaRPr lang="vi-VN" sz="2000" dirty="0">
              <a:solidFill>
                <a:schemeClr val="tx1"/>
              </a:solidFill>
              <a:latin typeface="Times New Roman" panose="02020603050405020304" pitchFamily="18" charset="0"/>
              <a:cs typeface="Times New Roman" panose="02020603050405020304" pitchFamily="18" charset="0"/>
            </a:endParaRPr>
          </a:p>
          <a:p>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endParaRPr lang="vi-VN" sz="2000" dirty="0">
              <a:solidFill>
                <a:schemeClr val="tx1"/>
              </a:solidFill>
              <a:latin typeface="Times New Roman" panose="02020603050405020304" pitchFamily="18" charset="0"/>
              <a:cs typeface="Times New Roman" panose="02020603050405020304" pitchFamily="18" charset="0"/>
            </a:endParaRPr>
          </a:p>
          <a:p>
            <a:r>
              <a:rPr lang="vi-VN" sz="2000" dirty="0">
                <a:solidFill>
                  <a:schemeClr val="tx1"/>
                </a:solidFill>
                <a:latin typeface="Times New Roman" panose="02020603050405020304" pitchFamily="18" charset="0"/>
                <a:cs typeface="Times New Roman" panose="02020603050405020304" pitchFamily="18" charset="0"/>
              </a:rPr>
              <a:t>  </a:t>
            </a:r>
            <a:r>
              <a:rPr lang="vi-VN" sz="2000" b="0" i="0" dirty="0">
                <a:solidFill>
                  <a:schemeClr val="tx1"/>
                </a:solidFill>
                <a:effectLst/>
                <a:latin typeface="Times New Roman" panose="02020603050405020304" pitchFamily="18" charset="0"/>
                <a:cs typeface="Times New Roman" panose="02020603050405020304" pitchFamily="18" charset="0"/>
              </a:rPr>
              <a:t> 	 </a:t>
            </a:r>
            <a:endParaRPr lang="vi-VN" sz="2000" b="0" i="0" dirty="0">
              <a:solidFill>
                <a:schemeClr val="tx1"/>
              </a:solidFill>
              <a:effectLst/>
              <a:latin typeface="Times New Roman" panose="02020603050405020304" pitchFamily="18" charset="0"/>
              <a:cs typeface="Times New Roman" panose="02020603050405020304" pitchFamily="18" charset="0"/>
            </a:endParaRPr>
          </a:p>
        </p:txBody>
      </p:sp>
      <p:sp>
        <p:nvSpPr>
          <p:cNvPr id="10" name="TextBox 8"/>
          <p:cNvSpPr txBox="1"/>
          <p:nvPr/>
        </p:nvSpPr>
        <p:spPr>
          <a:xfrm>
            <a:off x="2547257" y="169706"/>
            <a:ext cx="4283529" cy="460375"/>
          </a:xfrm>
          <a:prstGeom prst="rect">
            <a:avLst/>
          </a:prstGeom>
          <a:noFill/>
        </p:spPr>
        <p:txBody>
          <a:bodyPr wrap="square" rtlCol="0">
            <a:spAutoFit/>
          </a:bodyPr>
          <a:p>
            <a:pPr algn="ctr"/>
            <a:r>
              <a:rPr lang="en-US" sz="2400" b="1" dirty="0">
                <a:solidFill>
                  <a:srgbClr val="E898AC"/>
                </a:solidFill>
                <a:latin typeface="Times New Roman" panose="02020603050405020304" pitchFamily="18" charset="0"/>
                <a:cs typeface="Times New Roman" panose="02020603050405020304" pitchFamily="18" charset="0"/>
              </a:rPr>
              <a:t>3. </a:t>
            </a:r>
            <a:r>
              <a:rPr lang="en-US" sz="2400" b="1" dirty="0" err="1">
                <a:solidFill>
                  <a:srgbClr val="E898AC"/>
                </a:solidFill>
                <a:latin typeface="Times New Roman" panose="02020603050405020304" pitchFamily="18" charset="0"/>
                <a:cs typeface="Times New Roman" panose="02020603050405020304" pitchFamily="18" charset="0"/>
              </a:rPr>
              <a:t>Thiết</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kế</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hệ</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thống</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ộp Văn bản 4"/>
          <p:cNvSpPr txBox="1"/>
          <p:nvPr/>
        </p:nvSpPr>
        <p:spPr>
          <a:xfrm>
            <a:off x="207010" y="875665"/>
            <a:ext cx="2672715" cy="574675"/>
          </a:xfrm>
          <a:prstGeom prst="rect">
            <a:avLst/>
          </a:prstGeom>
          <a:noFill/>
        </p:spPr>
        <p:txBody>
          <a:bodyPr wrap="square">
            <a:noAutofit/>
          </a:bodyPr>
          <a:lstStyle/>
          <a:p>
            <a:r>
              <a:rPr lang="vi-VN" sz="2000" dirty="0" err="1">
                <a:solidFill>
                  <a:schemeClr val="bg1"/>
                </a:solidFill>
                <a:latin typeface="Times New Roman" panose="02020603050405020304" pitchFamily="18" charset="0"/>
                <a:cs typeface="Times New Roman" panose="02020603050405020304" pitchFamily="18" charset="0"/>
              </a:rPr>
              <a:t>Lớp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lấy</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mẫu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Pooling</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r>
              <a:rPr lang="vi-VN" sz="2000" b="0" i="0" dirty="0">
                <a:solidFill>
                  <a:schemeClr val="bg1"/>
                </a:solidFill>
                <a:effectLst/>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p:txBody>
      </p:sp>
      <p:pic>
        <p:nvPicPr>
          <p:cNvPr id="6" name="Hình ảnh 5"/>
          <p:cNvPicPr>
            <a:picLocks noChangeAspect="1"/>
          </p:cNvPicPr>
          <p:nvPr/>
        </p:nvPicPr>
        <p:blipFill>
          <a:blip r:embed="rId1"/>
          <a:stretch>
            <a:fillRect/>
          </a:stretch>
        </p:blipFill>
        <p:spPr>
          <a:xfrm>
            <a:off x="206828" y="1450427"/>
            <a:ext cx="3444538" cy="2118544"/>
          </a:xfrm>
          <a:prstGeom prst="rect">
            <a:avLst/>
          </a:prstGeom>
        </p:spPr>
      </p:pic>
      <p:pic>
        <p:nvPicPr>
          <p:cNvPr id="11" name="Hình ảnh 10"/>
          <p:cNvPicPr>
            <a:picLocks noChangeAspect="1"/>
          </p:cNvPicPr>
          <p:nvPr/>
        </p:nvPicPr>
        <p:blipFill>
          <a:blip r:embed="rId2"/>
          <a:stretch>
            <a:fillRect/>
          </a:stretch>
        </p:blipFill>
        <p:spPr>
          <a:xfrm>
            <a:off x="4843627" y="1473289"/>
            <a:ext cx="3520745" cy="2095682"/>
          </a:xfrm>
          <a:prstGeom prst="rect">
            <a:avLst/>
          </a:prstGeom>
        </p:spPr>
      </p:pic>
      <p:sp>
        <p:nvSpPr>
          <p:cNvPr id="12" name="Hộp Văn bản 11"/>
          <p:cNvSpPr txBox="1"/>
          <p:nvPr/>
        </p:nvSpPr>
        <p:spPr>
          <a:xfrm>
            <a:off x="4843780" y="875665"/>
            <a:ext cx="3521075" cy="574675"/>
          </a:xfrm>
          <a:prstGeom prst="rect">
            <a:avLst/>
          </a:prstGeom>
          <a:noFill/>
        </p:spPr>
        <p:txBody>
          <a:bodyPr wrap="square">
            <a:noAutofit/>
          </a:bodyPr>
          <a:lstStyle/>
          <a:p>
            <a:r>
              <a:rPr lang="vi-VN" sz="2000" dirty="0" err="1">
                <a:solidFill>
                  <a:schemeClr val="bg1"/>
                </a:solidFill>
                <a:latin typeface="Times New Roman" panose="02020603050405020304" pitchFamily="18" charset="0"/>
                <a:cs typeface="Times New Roman" panose="02020603050405020304" pitchFamily="18" charset="0"/>
              </a:rPr>
              <a:t>Lớp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kết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nối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đầy</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đủ</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r>
              <a:rPr lang="vi-VN" sz="2000" b="0" i="0" dirty="0">
                <a:solidFill>
                  <a:schemeClr val="bg1"/>
                </a:solidFill>
                <a:effectLst/>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p:txBody>
      </p:sp>
      <p:sp>
        <p:nvSpPr>
          <p:cNvPr id="13" name="Hộp Văn bản 12"/>
          <p:cNvSpPr txBox="1"/>
          <p:nvPr/>
        </p:nvSpPr>
        <p:spPr>
          <a:xfrm>
            <a:off x="207010" y="3773170"/>
            <a:ext cx="3444875" cy="1370965"/>
          </a:xfrm>
          <a:prstGeom prst="rect">
            <a:avLst/>
          </a:prstGeom>
          <a:noFill/>
        </p:spPr>
        <p:txBody>
          <a:bodyPr wrap="square">
            <a:noAutofit/>
          </a:bodyPr>
          <a:lstStyle/>
          <a:p>
            <a:r>
              <a:rPr lang="vi-VN" sz="2000" dirty="0">
                <a:solidFill>
                  <a:schemeClr val="bg1"/>
                </a:solidFill>
                <a:latin typeface="Times New Roman" panose="02020603050405020304" pitchFamily="18" charset="0"/>
                <a:cs typeface="Times New Roman" panose="02020603050405020304" pitchFamily="18" charset="0"/>
              </a:rPr>
              <a:t>=&gt; </a:t>
            </a:r>
            <a:r>
              <a:rPr lang="vi-VN" sz="2000" dirty="0" err="1">
                <a:solidFill>
                  <a:schemeClr val="bg1"/>
                </a:solidFill>
                <a:latin typeface="Times New Roman" panose="02020603050405020304" pitchFamily="18" charset="0"/>
                <a:cs typeface="Times New Roman" panose="02020603050405020304" pitchFamily="18" charset="0"/>
              </a:rPr>
              <a:t>Giảm</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kích</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thước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ảnh</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đầu</a:t>
            </a:r>
            <a:r>
              <a:rPr lang="vi-VN" sz="2000" dirty="0">
                <a:solidFill>
                  <a:schemeClr val="bg1"/>
                </a:solidFill>
                <a:latin typeface="Times New Roman" panose="02020603050405020304" pitchFamily="18" charset="0"/>
                <a:cs typeface="Times New Roman" panose="02020603050405020304" pitchFamily="18" charset="0"/>
              </a:rPr>
              <a:t> ra trong khi </a:t>
            </a:r>
            <a:r>
              <a:rPr lang="vi-VN" sz="2000" dirty="0" err="1">
                <a:solidFill>
                  <a:schemeClr val="bg1"/>
                </a:solidFill>
                <a:latin typeface="Times New Roman" panose="02020603050405020304" pitchFamily="18" charset="0"/>
                <a:cs typeface="Times New Roman" panose="02020603050405020304" pitchFamily="18" charset="0"/>
              </a:rPr>
              <a:t>vẫn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giữ</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được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các</a:t>
            </a:r>
            <a:r>
              <a:rPr lang="vi-VN" sz="2000" dirty="0">
                <a:solidFill>
                  <a:schemeClr val="bg1"/>
                </a:solidFill>
                <a:latin typeface="Times New Roman" panose="02020603050405020304" pitchFamily="18" charset="0"/>
                <a:cs typeface="Times New Roman" panose="02020603050405020304" pitchFamily="18" charset="0"/>
              </a:rPr>
              <a:t> thông tin quan </a:t>
            </a:r>
            <a:r>
              <a:rPr lang="vi-VN" sz="2000" dirty="0" err="1">
                <a:solidFill>
                  <a:schemeClr val="bg1"/>
                </a:solidFill>
                <a:latin typeface="Times New Roman" panose="02020603050405020304" pitchFamily="18" charset="0"/>
                <a:cs typeface="Times New Roman" panose="02020603050405020304" pitchFamily="18" charset="0"/>
              </a:rPr>
              <a:t>trọng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của</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ảnh</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đầu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vào</a:t>
            </a:r>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r>
              <a:rPr lang="vi-VN" sz="2000" b="0" i="0" dirty="0">
                <a:solidFill>
                  <a:schemeClr val="bg1"/>
                </a:solidFill>
                <a:effectLst/>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p:txBody>
      </p:sp>
      <p:sp>
        <p:nvSpPr>
          <p:cNvPr id="14" name="Hộp Văn bản 13"/>
          <p:cNvSpPr txBox="1"/>
          <p:nvPr/>
        </p:nvSpPr>
        <p:spPr>
          <a:xfrm>
            <a:off x="4930775" y="3773170"/>
            <a:ext cx="3690620" cy="1370965"/>
          </a:xfrm>
          <a:prstGeom prst="rect">
            <a:avLst/>
          </a:prstGeom>
          <a:noFill/>
        </p:spPr>
        <p:txBody>
          <a:bodyPr wrap="square">
            <a:noAutofit/>
          </a:bodyPr>
          <a:lstStyle/>
          <a:p>
            <a:r>
              <a:rPr lang="vi-VN" sz="2000" dirty="0">
                <a:solidFill>
                  <a:schemeClr val="bg1"/>
                </a:solidFill>
                <a:latin typeface="Times New Roman" panose="02020603050405020304" pitchFamily="18" charset="0"/>
                <a:cs typeface="Times New Roman" panose="02020603050405020304" pitchFamily="18" charset="0"/>
              </a:rPr>
              <a:t>=&gt; </a:t>
            </a:r>
            <a:r>
              <a:rPr lang="vi-VN" sz="2000" dirty="0" err="1">
                <a:solidFill>
                  <a:schemeClr val="bg1"/>
                </a:solidFill>
                <a:latin typeface="Times New Roman" panose="02020603050405020304" pitchFamily="18" charset="0"/>
                <a:cs typeface="Times New Roman" panose="02020603050405020304" pitchFamily="18" charset="0"/>
              </a:rPr>
              <a:t>Mỗi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nút</a:t>
            </a:r>
            <a:r>
              <a:rPr lang="vi-VN" sz="2000" dirty="0">
                <a:solidFill>
                  <a:schemeClr val="bg1"/>
                </a:solidFill>
                <a:latin typeface="Times New Roman" panose="02020603050405020304" pitchFamily="18" charset="0"/>
                <a:cs typeface="Times New Roman" panose="02020603050405020304" pitchFamily="18" charset="0"/>
              </a:rPr>
              <a:t> trong </a:t>
            </a:r>
            <a:r>
              <a:rPr lang="vi-VN" sz="2000" dirty="0" err="1">
                <a:solidFill>
                  <a:schemeClr val="bg1"/>
                </a:solidFill>
                <a:latin typeface="Times New Roman" panose="02020603050405020304" pitchFamily="18" charset="0"/>
                <a:cs typeface="Times New Roman" panose="02020603050405020304" pitchFamily="18" charset="0"/>
              </a:rPr>
              <a:t>một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lớp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được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kết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nối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trực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tiếp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với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mọi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nút</a:t>
            </a:r>
            <a:r>
              <a:rPr lang="vi-VN" sz="2000" dirty="0">
                <a:solidFill>
                  <a:schemeClr val="bg1"/>
                </a:solidFill>
                <a:latin typeface="Times New Roman" panose="02020603050405020304" pitchFamily="18" charset="0"/>
                <a:cs typeface="Times New Roman" panose="02020603050405020304" pitchFamily="18" charset="0"/>
              </a:rPr>
              <a:t> trong </a:t>
            </a:r>
            <a:r>
              <a:rPr lang="vi-VN" sz="2000" dirty="0" err="1">
                <a:solidFill>
                  <a:schemeClr val="bg1"/>
                </a:solidFill>
                <a:latin typeface="Times New Roman" panose="02020603050405020304" pitchFamily="18" charset="0"/>
                <a:cs typeface="Times New Roman" panose="02020603050405020304" pitchFamily="18" charset="0"/>
              </a:rPr>
              <a:t>cả</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lớp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trước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a:t>
            </a:r>
            <a:r>
              <a:rPr lang="vi-VN" sz="2000" dirty="0">
                <a:solidFill>
                  <a:schemeClr val="bg1"/>
                </a:solidFill>
                <a:latin typeface="Times New Roman" panose="02020603050405020304" pitchFamily="18" charset="0"/>
                <a:cs typeface="Times New Roman" panose="02020603050405020304" pitchFamily="18" charset="0"/>
              </a:rPr>
              <a:t> trong </a:t>
            </a:r>
            <a:r>
              <a:rPr lang="vi-VN" sz="2000" dirty="0" err="1">
                <a:solidFill>
                  <a:schemeClr val="bg1"/>
                </a:solidFill>
                <a:latin typeface="Times New Roman" panose="02020603050405020304" pitchFamily="18" charset="0"/>
                <a:cs typeface="Times New Roman" panose="02020603050405020304" pitchFamily="18" charset="0"/>
              </a:rPr>
              <a:t>lớp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tiếp</a:t>
            </a:r>
            <a:r>
              <a:rPr lang="vi-VN" sz="2000" dirty="0">
                <a:solidFill>
                  <a:schemeClr val="bg1"/>
                </a:solidFill>
                <a:latin typeface="Times New Roman" panose="02020603050405020304" pitchFamily="18" charset="0"/>
                <a:cs typeface="Times New Roman" panose="02020603050405020304" pitchFamily="18" charset="0"/>
              </a:rPr>
              <a:t> theo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a:p>
            <a:endParaRPr lang="vi-VN" sz="2000" dirty="0">
              <a:solidFill>
                <a:schemeClr val="bg1"/>
              </a:solidFill>
              <a:latin typeface="Times New Roman" panose="02020603050405020304" pitchFamily="18" charset="0"/>
              <a:cs typeface="Times New Roman" panose="02020603050405020304" pitchFamily="18" charset="0"/>
            </a:endParaRPr>
          </a:p>
          <a:p>
            <a:r>
              <a:rPr lang="vi-VN" sz="2000" dirty="0">
                <a:solidFill>
                  <a:schemeClr val="bg1"/>
                </a:solidFill>
                <a:latin typeface="Times New Roman" panose="02020603050405020304" pitchFamily="18" charset="0"/>
                <a:cs typeface="Times New Roman" panose="02020603050405020304" pitchFamily="18" charset="0"/>
              </a:rPr>
              <a:t>  </a:t>
            </a:r>
            <a:r>
              <a:rPr lang="vi-VN" sz="2000" b="0" i="0" dirty="0">
                <a:solidFill>
                  <a:schemeClr val="bg1"/>
                </a:solidFill>
                <a:effectLst/>
                <a:latin typeface="Times New Roman" panose="02020603050405020304" pitchFamily="18" charset="0"/>
                <a:cs typeface="Times New Roman" panose="02020603050405020304" pitchFamily="18" charset="0"/>
              </a:rPr>
              <a:t> 	 </a:t>
            </a:r>
            <a:endParaRPr lang="vi-VN" sz="2000" dirty="0">
              <a:solidFill>
                <a:schemeClr val="bg1"/>
              </a:solidFill>
              <a:latin typeface="Times New Roman" panose="02020603050405020304" pitchFamily="18" charset="0"/>
              <a:cs typeface="Times New Roman" panose="02020603050405020304" pitchFamily="18" charset="0"/>
            </a:endParaRPr>
          </a:p>
        </p:txBody>
      </p:sp>
      <p:sp>
        <p:nvSpPr>
          <p:cNvPr id="2" name="TextBox 8"/>
          <p:cNvSpPr txBox="1"/>
          <p:nvPr/>
        </p:nvSpPr>
        <p:spPr>
          <a:xfrm>
            <a:off x="2547257" y="169706"/>
            <a:ext cx="4283529" cy="460375"/>
          </a:xfrm>
          <a:prstGeom prst="rect">
            <a:avLst/>
          </a:prstGeom>
          <a:noFill/>
        </p:spPr>
        <p:txBody>
          <a:bodyPr wrap="square" rtlCol="0">
            <a:spAutoFit/>
          </a:bodyPr>
          <a:lstStyle/>
          <a:p>
            <a:pPr algn="ctr"/>
            <a:r>
              <a:rPr lang="en-US" sz="2400" b="1" dirty="0">
                <a:solidFill>
                  <a:srgbClr val="E898AC"/>
                </a:solidFill>
                <a:latin typeface="Times New Roman" panose="02020603050405020304" pitchFamily="18" charset="0"/>
                <a:cs typeface="Times New Roman" panose="02020603050405020304" pitchFamily="18" charset="0"/>
              </a:rPr>
              <a:t>3. </a:t>
            </a:r>
            <a:r>
              <a:rPr lang="en-US" sz="2400" b="1" dirty="0" err="1">
                <a:solidFill>
                  <a:srgbClr val="E898AC"/>
                </a:solidFill>
                <a:latin typeface="Times New Roman" panose="02020603050405020304" pitchFamily="18" charset="0"/>
                <a:cs typeface="Times New Roman" panose="02020603050405020304" pitchFamily="18" charset="0"/>
              </a:rPr>
              <a:t>Thiết</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kế</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hệ</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thống</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12"/>
          <p:cNvSpPr txBox="1"/>
          <p:nvPr/>
        </p:nvSpPr>
        <p:spPr>
          <a:xfrm>
            <a:off x="299085" y="803910"/>
            <a:ext cx="8730615" cy="2506980"/>
          </a:xfrm>
          <a:prstGeom prst="rect">
            <a:avLst/>
          </a:prstGeom>
          <a:noFill/>
        </p:spPr>
        <p:txBody>
          <a:bodyPr wrap="square">
            <a:noAutofit/>
          </a:bodyPr>
          <a:lstStyle/>
          <a:p>
            <a:pPr algn="just"/>
            <a:r>
              <a:rPr lang="en-US" sz="2000" dirty="0" err="1">
                <a:solidFill>
                  <a:schemeClr val="tx1"/>
                </a:solidFill>
                <a:latin typeface="Times New Roman" panose="02020603050405020304" pitchFamily="18" charset="0"/>
                <a:cs typeface="Times New Roman" panose="02020603050405020304" pitchFamily="18" charset="0"/>
              </a:rPr>
              <a:t>Tập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Gồm</a:t>
            </a:r>
            <a:r>
              <a:rPr lang="en-US" sz="2000" dirty="0">
                <a:solidFill>
                  <a:schemeClr val="tx1"/>
                </a:solidFill>
                <a:latin typeface="Times New Roman" panose="02020603050405020304" pitchFamily="18" charset="0"/>
                <a:cs typeface="Times New Roman" panose="02020603050405020304" pitchFamily="18" charset="0"/>
              </a:rPr>
              <a:t> </a:t>
            </a:r>
            <a:r>
              <a:rPr lang="vi-VN" altLang="en-US" sz="2000" dirty="0">
                <a:solidFill>
                  <a:schemeClr val="tx1"/>
                </a:solidFill>
                <a:latin typeface="Times New Roman" panose="02020603050405020304" pitchFamily="18" charset="0"/>
                <a:cs typeface="Times New Roman" panose="02020603050405020304" pitchFamily="18" charset="0"/>
              </a:rPr>
              <a:t>2</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loại</a:t>
            </a:r>
            <a:r>
              <a:rPr lang="en-US" sz="2000" dirty="0">
                <a:solidFill>
                  <a:schemeClr val="tx1"/>
                </a:solidFill>
                <a:latin typeface="Times New Roman" panose="02020603050405020304" pitchFamily="18" charset="0"/>
                <a:cs typeface="Times New Roman" panose="02020603050405020304" pitchFamily="18" charset="0"/>
              </a:rPr>
              <a:t> </a:t>
            </a:r>
            <a:r>
              <a:rPr lang="vi-VN" altLang="en-US" sz="2000" dirty="0">
                <a:solidFill>
                  <a:schemeClr val="tx1"/>
                </a:solidFill>
                <a:latin typeface="Times New Roman" panose="02020603050405020304" pitchFamily="18" charset="0"/>
                <a:cs typeface="Times New Roman" panose="02020603050405020304" pitchFamily="18" charset="0"/>
              </a:rPr>
              <a:t>cảm xúc (“happy”, “sad”)</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vi-VN" altLang="en-US" sz="2000" dirty="0">
                <a:solidFill>
                  <a:schemeClr val="tx1"/>
                </a:solidFill>
                <a:latin typeface="Times New Roman" panose="02020603050405020304" pitchFamily="18" charset="0"/>
                <a:cs typeface="Times New Roman" panose="02020603050405020304" pitchFamily="18" charset="0"/>
              </a:rPr>
              <a:t>305</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hình</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tấm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thước</a:t>
            </a:r>
            <a:r>
              <a:rPr lang="en-US"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thư</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hỗ</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trình</a:t>
            </a:r>
            <a:r>
              <a:rPr lang="en-US" sz="2000"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6" name="Hình ảnh 5"/>
          <p:cNvPicPr>
            <a:picLocks noChangeAspect="1"/>
          </p:cNvPicPr>
          <p:nvPr/>
        </p:nvPicPr>
        <p:blipFill>
          <a:blip r:embed="rId1"/>
          <a:stretch>
            <a:fillRect/>
          </a:stretch>
        </p:blipFill>
        <p:spPr>
          <a:xfrm>
            <a:off x="3432810" y="3385820"/>
            <a:ext cx="2369820" cy="1685925"/>
          </a:xfrm>
          <a:prstGeom prst="rect">
            <a:avLst/>
          </a:prstGeom>
        </p:spPr>
      </p:pic>
      <p:pic>
        <p:nvPicPr>
          <p:cNvPr id="10" name="Hình ảnh 9"/>
          <p:cNvPicPr>
            <a:picLocks noChangeAspect="1"/>
          </p:cNvPicPr>
          <p:nvPr/>
        </p:nvPicPr>
        <p:blipFill>
          <a:blip r:embed="rId2"/>
          <a:stretch>
            <a:fillRect/>
          </a:stretch>
        </p:blipFill>
        <p:spPr>
          <a:xfrm>
            <a:off x="6385058" y="3385751"/>
            <a:ext cx="2091920" cy="1685924"/>
          </a:xfrm>
          <a:prstGeom prst="rect">
            <a:avLst/>
          </a:prstGeom>
        </p:spPr>
      </p:pic>
      <p:pic>
        <p:nvPicPr>
          <p:cNvPr id="101" name="Picture 100"/>
          <p:cNvPicPr/>
          <p:nvPr/>
        </p:nvPicPr>
        <p:blipFill>
          <a:blip r:embed="rId3"/>
          <a:stretch>
            <a:fillRect/>
          </a:stretch>
        </p:blipFill>
        <p:spPr>
          <a:xfrm>
            <a:off x="299085" y="3396615"/>
            <a:ext cx="2557145" cy="1690370"/>
          </a:xfrm>
          <a:prstGeom prst="rect">
            <a:avLst/>
          </a:prstGeom>
          <a:noFill/>
          <a:ln w="9525">
            <a:noFill/>
          </a:ln>
        </p:spPr>
      </p:pic>
      <p:sp>
        <p:nvSpPr>
          <p:cNvPr id="9" name="TextBox 8"/>
          <p:cNvSpPr txBox="1"/>
          <p:nvPr/>
        </p:nvSpPr>
        <p:spPr>
          <a:xfrm>
            <a:off x="2547257" y="169706"/>
            <a:ext cx="4283529" cy="460375"/>
          </a:xfrm>
          <a:prstGeom prst="rect">
            <a:avLst/>
          </a:prstGeom>
          <a:noFill/>
        </p:spPr>
        <p:txBody>
          <a:bodyPr wrap="square" rtlCol="0">
            <a:spAutoFit/>
          </a:bodyPr>
          <a:lstStyle/>
          <a:p>
            <a:pPr algn="ctr"/>
            <a:r>
              <a:rPr lang="en-US" sz="2400" b="1" dirty="0">
                <a:solidFill>
                  <a:srgbClr val="E898AC"/>
                </a:solidFill>
                <a:latin typeface="Times New Roman" panose="02020603050405020304" pitchFamily="18" charset="0"/>
                <a:cs typeface="Times New Roman" panose="02020603050405020304" pitchFamily="18" charset="0"/>
              </a:rPr>
              <a:t>3. </a:t>
            </a:r>
            <a:r>
              <a:rPr lang="en-US" sz="2400" b="1" dirty="0" err="1">
                <a:solidFill>
                  <a:srgbClr val="E898AC"/>
                </a:solidFill>
                <a:latin typeface="Times New Roman" panose="02020603050405020304" pitchFamily="18" charset="0"/>
                <a:cs typeface="Times New Roman" panose="02020603050405020304" pitchFamily="18" charset="0"/>
              </a:rPr>
              <a:t>Thiết</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kế</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hệ</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thống</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7257" y="169706"/>
            <a:ext cx="4283529" cy="460375"/>
          </a:xfrm>
          <a:prstGeom prst="rect">
            <a:avLst/>
          </a:prstGeom>
          <a:noFill/>
        </p:spPr>
        <p:txBody>
          <a:bodyPr wrap="square" rtlCol="0">
            <a:spAutoFit/>
          </a:bodyPr>
          <a:lstStyle/>
          <a:p>
            <a:pPr algn="ctr"/>
            <a:r>
              <a:rPr lang="en-US" sz="2400" b="1" dirty="0">
                <a:solidFill>
                  <a:srgbClr val="E898AC"/>
                </a:solidFill>
                <a:latin typeface="Times New Roman" panose="02020603050405020304" pitchFamily="18" charset="0"/>
                <a:cs typeface="Times New Roman" panose="02020603050405020304" pitchFamily="18" charset="0"/>
              </a:rPr>
              <a:t>3. </a:t>
            </a:r>
            <a:r>
              <a:rPr lang="en-US" sz="2400" b="1" dirty="0" err="1">
                <a:solidFill>
                  <a:srgbClr val="E898AC"/>
                </a:solidFill>
                <a:latin typeface="Times New Roman" panose="02020603050405020304" pitchFamily="18" charset="0"/>
                <a:cs typeface="Times New Roman" panose="02020603050405020304" pitchFamily="18" charset="0"/>
              </a:rPr>
              <a:t>Thiết</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kế</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hệ</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thống</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
        <p:nvSpPr>
          <p:cNvPr id="10" name="Hộp Văn bản 9"/>
          <p:cNvSpPr txBox="1"/>
          <p:nvPr/>
        </p:nvSpPr>
        <p:spPr>
          <a:xfrm>
            <a:off x="153035" y="828040"/>
            <a:ext cx="4572000" cy="1833245"/>
          </a:xfrm>
          <a:prstGeom prst="rect">
            <a:avLst/>
          </a:prstGeom>
          <a:noFill/>
        </p:spPr>
        <p:txBody>
          <a:bodyPr wrap="square">
            <a:noAutofit/>
          </a:bodyPr>
          <a:lstStyle/>
          <a:p>
            <a:pPr algn="just"/>
            <a:r>
              <a:rPr lang="vi-VN" sz="1800" b="1" spc="-25" dirty="0">
                <a:solidFill>
                  <a:schemeClr val="tx1"/>
                </a:solidFill>
                <a:latin typeface="Times New Roman" panose="02020603050405020304" pitchFamily="18" charset="0"/>
                <a:ea typeface="Arial" panose="020B0604020202020204" pitchFamily="34" charset="0"/>
              </a:rPr>
              <a:t>1.</a:t>
            </a:r>
            <a:r>
              <a:rPr lang="vi-VN" sz="1800" b="1" spc="-25" dirty="0">
                <a:solidFill>
                  <a:schemeClr val="tx1"/>
                </a:solidFill>
                <a:effectLst/>
                <a:latin typeface="Times New Roman" panose="02020603050405020304" pitchFamily="18" charset="0"/>
                <a:ea typeface="Arial" panose="020B0604020202020204" pitchFamily="34" charset="0"/>
              </a:rPr>
              <a:t>Mô </a:t>
            </a:r>
            <a:r>
              <a:rPr lang="vi-VN" sz="1800" b="1" spc="-25" dirty="0" err="1">
                <a:solidFill>
                  <a:schemeClr val="tx1"/>
                </a:solidFill>
                <a:effectLst/>
                <a:latin typeface="Times New Roman" panose="02020603050405020304" pitchFamily="18" charset="0"/>
                <a:ea typeface="Arial" panose="020B0604020202020204" pitchFamily="34" charset="0"/>
              </a:rPr>
              <a:t>hình</a:t>
            </a:r>
            <a:r>
              <a:rPr lang="vi-VN" sz="1800" b="1" spc="-25" dirty="0">
                <a:solidFill>
                  <a:schemeClr val="tx1"/>
                </a:solidFill>
                <a:effectLst/>
                <a:latin typeface="Times New Roman" panose="02020603050405020304" pitchFamily="18" charset="0"/>
                <a:ea typeface="Arial" panose="020B0604020202020204" pitchFamily="34" charset="0"/>
              </a:rPr>
              <a:t> </a:t>
            </a:r>
            <a:r>
              <a:rPr lang="vi-VN" sz="1800" b="1" spc="-25" dirty="0" err="1">
                <a:solidFill>
                  <a:schemeClr val="tx1"/>
                </a:solidFill>
                <a:effectLst/>
                <a:latin typeface="Times New Roman" panose="02020603050405020304" pitchFamily="18" charset="0"/>
                <a:ea typeface="Arial" panose="020B0604020202020204" pitchFamily="34" charset="0"/>
              </a:rPr>
              <a:t>hệ</a:t>
            </a:r>
            <a:r>
              <a:rPr lang="vi-VN" sz="1800" b="1" spc="-25" dirty="0">
                <a:solidFill>
                  <a:schemeClr val="tx1"/>
                </a:solidFill>
                <a:effectLst/>
                <a:latin typeface="Times New Roman" panose="02020603050405020304" pitchFamily="18" charset="0"/>
                <a:ea typeface="Arial" panose="020B0604020202020204" pitchFamily="34" charset="0"/>
              </a:rPr>
              <a:t> </a:t>
            </a:r>
            <a:r>
              <a:rPr lang="vi-VN" sz="1800" b="1" spc="-25" dirty="0" err="1">
                <a:solidFill>
                  <a:schemeClr val="tx1"/>
                </a:solidFill>
                <a:effectLst/>
                <a:latin typeface="Times New Roman" panose="02020603050405020304" pitchFamily="18" charset="0"/>
                <a:ea typeface="Arial" panose="020B0604020202020204" pitchFamily="34" charset="0"/>
              </a:rPr>
              <a:t>thống</a:t>
            </a:r>
            <a:endParaRPr lang="vi-VN" sz="1800" b="1" spc="-25" dirty="0">
              <a:solidFill>
                <a:schemeClr val="tx1"/>
              </a:solidFill>
              <a:effectLst/>
              <a:latin typeface="Times New Roman" panose="02020603050405020304" pitchFamily="18" charset="0"/>
              <a:ea typeface="Arial" panose="020B0604020202020204" pitchFamily="34" charset="0"/>
            </a:endParaRPr>
          </a:p>
          <a:p>
            <a:pPr algn="just"/>
            <a:endParaRPr lang="vi-VN" sz="1800" b="1" spc="-25" dirty="0">
              <a:solidFill>
                <a:schemeClr val="tx1"/>
              </a:solidFill>
              <a:effectLst/>
              <a:latin typeface="Times New Roman" panose="02020603050405020304" pitchFamily="18" charset="0"/>
              <a:ea typeface="Arial" panose="020B0604020202020204" pitchFamily="34" charset="0"/>
            </a:endParaRPr>
          </a:p>
          <a:p>
            <a:pPr algn="just"/>
            <a:r>
              <a:rPr lang="vi-VN" sz="1800" spc="-25" dirty="0">
                <a:solidFill>
                  <a:schemeClr val="tx1"/>
                </a:solidFill>
                <a:latin typeface="Times New Roman" panose="02020603050405020304" pitchFamily="18" charset="0"/>
                <a:ea typeface="Arial" panose="020B0604020202020204" pitchFamily="34" charset="0"/>
              </a:rPr>
              <a:t>   -Mô </a:t>
            </a:r>
            <a:r>
              <a:rPr lang="vi-VN" sz="1800" spc="-25" dirty="0" err="1">
                <a:solidFill>
                  <a:schemeClr val="tx1"/>
                </a:solidFill>
                <a:latin typeface="Times New Roman" panose="02020603050405020304" pitchFamily="18" charset="0"/>
                <a:ea typeface="Arial" panose="020B0604020202020204" pitchFamily="34" charset="0"/>
              </a:rPr>
              <a:t>hình</a:t>
            </a:r>
            <a:r>
              <a:rPr lang="vi-VN" sz="1800" spc="-25" dirty="0">
                <a:solidFill>
                  <a:schemeClr val="tx1"/>
                </a:solidFill>
                <a:latin typeface="Times New Roman" panose="02020603050405020304" pitchFamily="18" charset="0"/>
                <a:ea typeface="Arial" panose="020B0604020202020204" pitchFamily="34" charset="0"/>
              </a:rPr>
              <a:t> </a:t>
            </a:r>
            <a:r>
              <a:rPr lang="vi-VN" sz="1800" spc="-25" dirty="0" err="1">
                <a:solidFill>
                  <a:schemeClr val="tx1"/>
                </a:solidFill>
                <a:latin typeface="Times New Roman" panose="02020603050405020304" pitchFamily="18" charset="0"/>
                <a:ea typeface="Arial" panose="020B0604020202020204" pitchFamily="34" charset="0"/>
              </a:rPr>
              <a:t>sản</a:t>
            </a:r>
            <a:r>
              <a:rPr lang="vi-VN" sz="1800" spc="-25" dirty="0">
                <a:solidFill>
                  <a:schemeClr val="tx1"/>
                </a:solidFill>
                <a:latin typeface="Times New Roman" panose="02020603050405020304" pitchFamily="18" charset="0"/>
                <a:ea typeface="Arial" panose="020B0604020202020204" pitchFamily="34" charset="0"/>
              </a:rPr>
              <a:t> </a:t>
            </a:r>
            <a:r>
              <a:rPr lang="vi-VN" sz="1800" spc="-25" dirty="0" err="1">
                <a:solidFill>
                  <a:schemeClr val="tx1"/>
                </a:solidFill>
                <a:latin typeface="Times New Roman" panose="02020603050405020304" pitchFamily="18" charset="0"/>
                <a:ea typeface="Arial" panose="020B0604020202020204" pitchFamily="34" charset="0"/>
              </a:rPr>
              <a:t>phẩm</a:t>
            </a:r>
            <a:r>
              <a:rPr lang="vi-VN" sz="1800" spc="-25" dirty="0">
                <a:solidFill>
                  <a:schemeClr val="tx1"/>
                </a:solidFill>
                <a:latin typeface="Times New Roman" panose="02020603050405020304" pitchFamily="18" charset="0"/>
                <a:ea typeface="Arial" panose="020B0604020202020204" pitchFamily="34" charset="0"/>
              </a:rPr>
              <a:t>:</a:t>
            </a:r>
            <a:endParaRPr lang="vi-VN" sz="1800" spc="-25" dirty="0">
              <a:solidFill>
                <a:schemeClr val="tx1"/>
              </a:solidFill>
              <a:latin typeface="Times New Roman" panose="02020603050405020304" pitchFamily="18" charset="0"/>
              <a:ea typeface="Arial" panose="020B0604020202020204" pitchFamily="34" charset="0"/>
            </a:endParaRPr>
          </a:p>
          <a:p>
            <a:pPr algn="just"/>
            <a:r>
              <a:rPr lang="vi-VN" sz="1800" spc="-25">
                <a:solidFill>
                  <a:schemeClr val="tx1"/>
                </a:solidFill>
                <a:latin typeface="Times New Roman" panose="02020603050405020304" pitchFamily="18" charset="0"/>
                <a:ea typeface="Arial" panose="020B0604020202020204" pitchFamily="34" charset="0"/>
              </a:rPr>
              <a:t>Dựa vào mô hình mạng CNN đã huấn luyện,nhóm tạo thanh một chương trình có chức năng nhận dạng các loại cảm xúc cơ bản</a:t>
            </a:r>
            <a:r>
              <a:rPr lang="vi-VN" sz="1800" spc="-25" dirty="0">
                <a:solidFill>
                  <a:schemeClr val="tx1"/>
                </a:solidFill>
                <a:latin typeface="Times New Roman" panose="02020603050405020304" pitchFamily="18" charset="0"/>
                <a:ea typeface="Arial" panose="020B0604020202020204" pitchFamily="34" charset="0"/>
              </a:rPr>
              <a:t>      </a:t>
            </a:r>
            <a:r>
              <a:rPr lang="vi-VN" sz="1800" spc="-25" dirty="0">
                <a:solidFill>
                  <a:schemeClr val="tx1"/>
                </a:solidFill>
                <a:effectLst/>
                <a:latin typeface="Times New Roman" panose="02020603050405020304" pitchFamily="18" charset="0"/>
                <a:ea typeface="Arial" panose="020B0604020202020204" pitchFamily="34" charset="0"/>
              </a:rPr>
              <a:t> </a:t>
            </a:r>
            <a:endParaRPr lang="vi-VN" sz="1800" spc="-25" dirty="0">
              <a:solidFill>
                <a:schemeClr val="tx1"/>
              </a:solidFill>
              <a:effectLst/>
              <a:latin typeface="Times New Roman" panose="02020603050405020304" pitchFamily="18" charset="0"/>
              <a:ea typeface="Arial" panose="020B0604020202020204" pitchFamily="34" charset="0"/>
            </a:endParaRPr>
          </a:p>
          <a:p>
            <a:pPr algn="just"/>
            <a:br>
              <a:rPr lang="vi-VN" sz="1800" spc="-25" dirty="0">
                <a:solidFill>
                  <a:schemeClr val="tx1"/>
                </a:solidFill>
                <a:effectLst/>
                <a:latin typeface="Times New Roman" panose="02020603050405020304" pitchFamily="18" charset="0"/>
                <a:ea typeface="Arial" panose="020B0604020202020204" pitchFamily="34" charset="0"/>
              </a:rPr>
            </a:br>
            <a:endParaRPr lang="vi-VN" sz="1800" spc="-25" dirty="0">
              <a:solidFill>
                <a:schemeClr val="tx1"/>
              </a:solidFill>
              <a:effectLst/>
              <a:latin typeface="Times New Roman" panose="02020603050405020304" pitchFamily="18" charset="0"/>
              <a:ea typeface="Arial" panose="020B0604020202020204" pitchFamily="34" charset="0"/>
            </a:endParaRPr>
          </a:p>
        </p:txBody>
      </p:sp>
      <p:pic>
        <p:nvPicPr>
          <p:cNvPr id="3" name="Hình ảnh 2"/>
          <p:cNvPicPr>
            <a:picLocks noChangeAspect="1"/>
          </p:cNvPicPr>
          <p:nvPr/>
        </p:nvPicPr>
        <p:blipFill>
          <a:blip r:embed="rId1"/>
          <a:stretch>
            <a:fillRect/>
          </a:stretch>
        </p:blipFill>
        <p:spPr>
          <a:xfrm>
            <a:off x="4689021" y="844972"/>
            <a:ext cx="4036944" cy="1562235"/>
          </a:xfrm>
          <a:prstGeom prst="rect">
            <a:avLst/>
          </a:prstGeom>
        </p:spPr>
      </p:pic>
      <p:sp>
        <p:nvSpPr>
          <p:cNvPr id="7" name="Hộp Văn bản 6"/>
          <p:cNvSpPr txBox="1"/>
          <p:nvPr/>
        </p:nvSpPr>
        <p:spPr>
          <a:xfrm>
            <a:off x="5642610" y="2407285"/>
            <a:ext cx="2616200" cy="729615"/>
          </a:xfrm>
          <a:prstGeom prst="rect">
            <a:avLst/>
          </a:prstGeom>
          <a:noFill/>
        </p:spPr>
        <p:txBody>
          <a:bodyPr wrap="square">
            <a:noAutofit/>
          </a:bodyPr>
          <a:lstStyle/>
          <a:p>
            <a:r>
              <a:rPr lang="vi-VN" sz="1800" dirty="0">
                <a:solidFill>
                  <a:schemeClr val="bg1"/>
                </a:solidFill>
                <a:latin typeface="Times New Roman" panose="02020603050405020304" pitchFamily="18" charset="0"/>
                <a:cs typeface="Times New Roman" panose="02020603050405020304" pitchFamily="18" charset="0"/>
              </a:rPr>
              <a:t>Sơ </a:t>
            </a:r>
            <a:r>
              <a:rPr lang="vi-VN" sz="1800" dirty="0" err="1">
                <a:solidFill>
                  <a:schemeClr val="bg1"/>
                </a:solidFill>
                <a:latin typeface="Times New Roman" panose="02020603050405020304" pitchFamily="18" charset="0"/>
                <a:cs typeface="Times New Roman" panose="02020603050405020304" pitchFamily="18" charset="0"/>
              </a:rPr>
              <a:t>đồ</a:t>
            </a:r>
            <a:r>
              <a:rPr lang="vi-VN" sz="1800" dirty="0">
                <a:solidFill>
                  <a:schemeClr val="bg1"/>
                </a:solidFill>
                <a:latin typeface="Times New Roman" panose="02020603050405020304" pitchFamily="18" charset="0"/>
                <a:cs typeface="Times New Roman" panose="02020603050405020304" pitchFamily="18" charset="0"/>
              </a:rPr>
              <a:t> </a:t>
            </a:r>
            <a:r>
              <a:rPr lang="vi-VN" sz="1800" dirty="0" err="1">
                <a:solidFill>
                  <a:schemeClr val="bg1"/>
                </a:solidFill>
                <a:latin typeface="Times New Roman" panose="02020603050405020304" pitchFamily="18" charset="0"/>
                <a:cs typeface="Times New Roman" panose="02020603050405020304" pitchFamily="18" charset="0"/>
              </a:rPr>
              <a:t>khối</a:t>
            </a:r>
            <a:r>
              <a:rPr lang="vi-VN" sz="1800" dirty="0">
                <a:solidFill>
                  <a:schemeClr val="bg1"/>
                </a:solidFill>
                <a:latin typeface="Times New Roman" panose="02020603050405020304" pitchFamily="18" charset="0"/>
                <a:cs typeface="Times New Roman" panose="02020603050405020304" pitchFamily="18" charset="0"/>
              </a:rPr>
              <a:t> </a:t>
            </a:r>
            <a:r>
              <a:rPr lang="vi-VN" sz="1800" dirty="0" err="1">
                <a:solidFill>
                  <a:schemeClr val="bg1"/>
                </a:solidFill>
                <a:latin typeface="Times New Roman" panose="02020603050405020304" pitchFamily="18" charset="0"/>
                <a:cs typeface="Times New Roman" panose="02020603050405020304" pitchFamily="18" charset="0"/>
              </a:rPr>
              <a:t>sản</a:t>
            </a:r>
            <a:r>
              <a:rPr lang="vi-VN" sz="1800" dirty="0">
                <a:solidFill>
                  <a:schemeClr val="bg1"/>
                </a:solidFill>
                <a:latin typeface="Times New Roman" panose="02020603050405020304" pitchFamily="18" charset="0"/>
                <a:cs typeface="Times New Roman" panose="02020603050405020304" pitchFamily="18" charset="0"/>
              </a:rPr>
              <a:t> </a:t>
            </a:r>
            <a:r>
              <a:rPr lang="vi-VN" sz="1800" dirty="0" err="1">
                <a:solidFill>
                  <a:schemeClr val="bg1"/>
                </a:solidFill>
                <a:latin typeface="Times New Roman" panose="02020603050405020304" pitchFamily="18" charset="0"/>
                <a:cs typeface="Times New Roman" panose="02020603050405020304" pitchFamily="18" charset="0"/>
              </a:rPr>
              <a:t>phẩm</a:t>
            </a:r>
            <a:r>
              <a:rPr lang="vi-VN" sz="1800" dirty="0">
                <a:solidFill>
                  <a:schemeClr val="bg1"/>
                </a:solidFill>
                <a:latin typeface="Times New Roman" panose="02020603050405020304" pitchFamily="18" charset="0"/>
                <a:cs typeface="Times New Roman" panose="02020603050405020304" pitchFamily="18" charset="0"/>
              </a:rPr>
              <a:t> </a:t>
            </a:r>
            <a:endParaRPr lang="vi-VN" sz="1800" dirty="0">
              <a:solidFill>
                <a:schemeClr val="bg1"/>
              </a:solidFill>
              <a:latin typeface="Times New Roman" panose="02020603050405020304" pitchFamily="18" charset="0"/>
              <a:cs typeface="Times New Roman" panose="02020603050405020304" pitchFamily="18" charset="0"/>
            </a:endParaRPr>
          </a:p>
          <a:p>
            <a:r>
              <a:rPr lang="vi-VN" sz="1800" dirty="0">
                <a:solidFill>
                  <a:schemeClr val="bg1"/>
                </a:solidFill>
                <a:latin typeface="Times New Roman" panose="02020603050405020304" pitchFamily="18" charset="0"/>
                <a:cs typeface="Times New Roman" panose="02020603050405020304" pitchFamily="18" charset="0"/>
              </a:rPr>
              <a:t> </a:t>
            </a:r>
            <a:endParaRPr lang="vi-VN" sz="1800" dirty="0">
              <a:solidFill>
                <a:schemeClr val="bg1"/>
              </a:solidFill>
              <a:latin typeface="Times New Roman" panose="02020603050405020304" pitchFamily="18" charset="0"/>
              <a:cs typeface="Times New Roman" panose="02020603050405020304" pitchFamily="18" charset="0"/>
            </a:endParaRPr>
          </a:p>
          <a:p>
            <a:r>
              <a:rPr lang="vi-VN" sz="1800" dirty="0">
                <a:solidFill>
                  <a:schemeClr val="bg1"/>
                </a:solidFill>
                <a:latin typeface="Times New Roman" panose="02020603050405020304" pitchFamily="18" charset="0"/>
                <a:cs typeface="Times New Roman" panose="02020603050405020304" pitchFamily="18" charset="0"/>
              </a:rPr>
              <a:t> </a:t>
            </a:r>
            <a:endParaRPr lang="vi-VN" sz="1800" dirty="0">
              <a:solidFill>
                <a:schemeClr val="bg1"/>
              </a:solidFill>
              <a:latin typeface="Times New Roman" panose="02020603050405020304" pitchFamily="18" charset="0"/>
              <a:cs typeface="Times New Roman" panose="02020603050405020304" pitchFamily="18" charset="0"/>
            </a:endParaRPr>
          </a:p>
          <a:p>
            <a:endParaRPr lang="vi-VN" sz="1800" dirty="0">
              <a:solidFill>
                <a:schemeClr val="bg1"/>
              </a:solidFill>
              <a:latin typeface="Times New Roman" panose="02020603050405020304" pitchFamily="18" charset="0"/>
              <a:cs typeface="Times New Roman" panose="02020603050405020304" pitchFamily="18" charset="0"/>
            </a:endParaRPr>
          </a:p>
          <a:p>
            <a:r>
              <a:rPr lang="vi-VN" sz="1800" dirty="0">
                <a:solidFill>
                  <a:schemeClr val="bg1"/>
                </a:solidFill>
                <a:latin typeface="Times New Roman" panose="02020603050405020304" pitchFamily="18" charset="0"/>
                <a:cs typeface="Times New Roman" panose="02020603050405020304" pitchFamily="18" charset="0"/>
              </a:rPr>
              <a:t>  </a:t>
            </a:r>
            <a:r>
              <a:rPr lang="vi-VN" sz="1800" b="0" i="0" dirty="0">
                <a:solidFill>
                  <a:schemeClr val="bg1"/>
                </a:solidFill>
                <a:effectLst/>
                <a:latin typeface="Times New Roman" panose="02020603050405020304" pitchFamily="18" charset="0"/>
                <a:cs typeface="Times New Roman" panose="02020603050405020304" pitchFamily="18" charset="0"/>
              </a:rPr>
              <a:t> 	 </a:t>
            </a:r>
            <a:endParaRPr lang="vi-VN" sz="1800" dirty="0">
              <a:solidFill>
                <a:schemeClr val="bg1"/>
              </a:solidFill>
              <a:latin typeface="Times New Roman" panose="02020603050405020304" pitchFamily="18" charset="0"/>
              <a:cs typeface="Times New Roman" panose="02020603050405020304" pitchFamily="18" charset="0"/>
            </a:endParaRPr>
          </a:p>
        </p:txBody>
      </p:sp>
      <p:sp>
        <p:nvSpPr>
          <p:cNvPr id="8" name="Hộp Văn bản 7"/>
          <p:cNvSpPr txBox="1"/>
          <p:nvPr/>
        </p:nvSpPr>
        <p:spPr>
          <a:xfrm>
            <a:off x="153035" y="3219450"/>
            <a:ext cx="4418965" cy="2075815"/>
          </a:xfrm>
          <a:prstGeom prst="rect">
            <a:avLst/>
          </a:prstGeom>
          <a:noFill/>
        </p:spPr>
        <p:txBody>
          <a:bodyPr wrap="square">
            <a:noAutofit/>
          </a:bodyPr>
          <a:lstStyle/>
          <a:p>
            <a:pPr algn="just"/>
            <a:r>
              <a:rPr lang="vi-VN" sz="1800" dirty="0">
                <a:solidFill>
                  <a:schemeClr val="tx1"/>
                </a:solidFill>
                <a:latin typeface="Times New Roman" panose="02020603050405020304" pitchFamily="18" charset="0"/>
                <a:cs typeface="Times New Roman" panose="02020603050405020304" pitchFamily="18" charset="0"/>
              </a:rPr>
              <a:t>  -Mô </a:t>
            </a:r>
            <a:r>
              <a:rPr lang="vi-VN" sz="1800" dirty="0" err="1">
                <a:solidFill>
                  <a:schemeClr val="tx1"/>
                </a:solidFill>
                <a:latin typeface="Times New Roman" panose="02020603050405020304" pitchFamily="18" charset="0"/>
                <a:cs typeface="Times New Roman" panose="02020603050405020304" pitchFamily="18" charset="0"/>
              </a:rPr>
              <a:t>hình</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mạng</a:t>
            </a:r>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pPr algn="just"/>
            <a:r>
              <a:rPr lang="vi-VN" sz="1800" dirty="0" err="1">
                <a:solidFill>
                  <a:schemeClr val="tx1"/>
                </a:solidFill>
                <a:latin typeface="Times New Roman" panose="02020603050405020304" pitchFamily="18" charset="0"/>
                <a:cs typeface="Times New Roman" panose="02020603050405020304" pitchFamily="18" charset="0"/>
              </a:rPr>
              <a:t>Ảnh</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từ</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input</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sẽ</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được</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resize</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và</a:t>
            </a:r>
            <a:r>
              <a:rPr lang="vi-VN" sz="1800" dirty="0">
                <a:solidFill>
                  <a:schemeClr val="tx1"/>
                </a:solidFill>
                <a:latin typeface="Times New Roman" panose="02020603050405020304" pitchFamily="18" charset="0"/>
                <a:cs typeface="Times New Roman" panose="02020603050405020304" pitchFamily="18" charset="0"/>
              </a:rPr>
              <a:t> cho qua các </a:t>
            </a:r>
            <a:r>
              <a:rPr lang="vi-VN" sz="1800" dirty="0" err="1">
                <a:solidFill>
                  <a:schemeClr val="tx1"/>
                </a:solidFill>
                <a:latin typeface="Times New Roman" panose="02020603050405020304" pitchFamily="18" charset="0"/>
                <a:cs typeface="Times New Roman" panose="02020603050405020304" pitchFamily="18" charset="0"/>
              </a:rPr>
              <a:t>lớp</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convolution</a:t>
            </a:r>
            <a:r>
              <a:rPr lang="vi-VN" sz="1800" dirty="0">
                <a:solidFill>
                  <a:schemeClr val="tx1"/>
                </a:solidFill>
                <a:latin typeface="Times New Roman" panose="02020603050405020304" pitchFamily="18" charset="0"/>
                <a:cs typeface="Times New Roman" panose="02020603050405020304" pitchFamily="18" charset="0"/>
              </a:rPr>
              <a:t>, xen kẽ </a:t>
            </a:r>
            <a:r>
              <a:rPr lang="vi-VN" sz="1800" dirty="0" err="1">
                <a:solidFill>
                  <a:schemeClr val="tx1"/>
                </a:solidFill>
                <a:latin typeface="Times New Roman" panose="02020603050405020304" pitchFamily="18" charset="0"/>
                <a:cs typeface="Times New Roman" panose="02020603050405020304" pitchFamily="18" charset="0"/>
              </a:rPr>
              <a:t>lớp</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sẽ</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là</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lớp</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max</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pooling</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và</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cuối</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cùng</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là</a:t>
            </a:r>
            <a:r>
              <a:rPr lang="vi-VN" sz="1800" dirty="0">
                <a:solidFill>
                  <a:schemeClr val="tx1"/>
                </a:solidFill>
                <a:latin typeface="Times New Roman" panose="02020603050405020304" pitchFamily="18" charset="0"/>
                <a:cs typeface="Times New Roman" panose="02020603050405020304" pitchFamily="18" charset="0"/>
              </a:rPr>
              <a:t> 2 </a:t>
            </a:r>
            <a:r>
              <a:rPr lang="vi-VN" sz="1800" dirty="0" err="1">
                <a:solidFill>
                  <a:schemeClr val="tx1"/>
                </a:solidFill>
                <a:latin typeface="Times New Roman" panose="02020603050405020304" pitchFamily="18" charset="0"/>
                <a:cs typeface="Times New Roman" panose="02020603050405020304" pitchFamily="18" charset="0"/>
              </a:rPr>
              <a:t>lớp</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fully</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connected</a:t>
            </a:r>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pPr algn="just"/>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pPr algn="just"/>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pPr algn="just"/>
            <a:endParaRPr lang="vi-VN" sz="1800" dirty="0">
              <a:solidFill>
                <a:schemeClr val="tx1"/>
              </a:solidFill>
              <a:latin typeface="Times New Roman" panose="02020603050405020304" pitchFamily="18" charset="0"/>
              <a:cs typeface="Times New Roman" panose="02020603050405020304" pitchFamily="18" charset="0"/>
            </a:endParaRPr>
          </a:p>
          <a:p>
            <a:pPr algn="just"/>
            <a:r>
              <a:rPr lang="vi-VN" sz="1800" dirty="0">
                <a:solidFill>
                  <a:schemeClr val="tx1"/>
                </a:solidFill>
                <a:latin typeface="Times New Roman" panose="02020603050405020304" pitchFamily="18" charset="0"/>
                <a:cs typeface="Times New Roman" panose="02020603050405020304" pitchFamily="18" charset="0"/>
              </a:rPr>
              <a:t>  </a:t>
            </a:r>
            <a:r>
              <a:rPr lang="vi-VN" sz="1800" b="0" i="0" dirty="0">
                <a:solidFill>
                  <a:schemeClr val="tx1"/>
                </a:solidFill>
                <a:effectLst/>
                <a:latin typeface="Times New Roman" panose="02020603050405020304" pitchFamily="18" charset="0"/>
                <a:cs typeface="Times New Roman" panose="02020603050405020304" pitchFamily="18" charset="0"/>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724400" y="2794635"/>
            <a:ext cx="4001135" cy="2301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2" name="Hộp Văn bản 1"/>
          <p:cNvSpPr txBox="1"/>
          <p:nvPr/>
        </p:nvSpPr>
        <p:spPr>
          <a:xfrm>
            <a:off x="153035" y="1899920"/>
            <a:ext cx="3489960" cy="2088515"/>
          </a:xfrm>
          <a:prstGeom prst="rect">
            <a:avLst/>
          </a:prstGeom>
          <a:noFill/>
        </p:spPr>
        <p:txBody>
          <a:bodyPr wrap="square">
            <a:noAutofit/>
          </a:bodyPr>
          <a:lstStyle/>
          <a:p>
            <a:r>
              <a:rPr lang="vi-VN" sz="1800" b="1" dirty="0">
                <a:solidFill>
                  <a:schemeClr val="tx1"/>
                </a:solidFill>
                <a:latin typeface="Times New Roman" panose="02020603050405020304" pitchFamily="18" charset="0"/>
                <a:cs typeface="Times New Roman" panose="02020603050405020304" pitchFamily="18" charset="0"/>
              </a:rPr>
              <a:t>-</a:t>
            </a:r>
            <a:r>
              <a:rPr lang="vi-VN" sz="1800" b="1" dirty="0" err="1">
                <a:solidFill>
                  <a:schemeClr val="tx1"/>
                </a:solidFill>
                <a:latin typeface="Times New Roman" panose="02020603050405020304" pitchFamily="18" charset="0"/>
                <a:cs typeface="Times New Roman" panose="02020603050405020304" pitchFamily="18" charset="0"/>
              </a:rPr>
              <a:t>Xử</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lý</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tập</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dữ</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liệu</a:t>
            </a:r>
            <a:r>
              <a:rPr lang="vi-VN" sz="1800" b="1" dirty="0">
                <a:solidFill>
                  <a:schemeClr val="tx1"/>
                </a:solidFill>
                <a:latin typeface="Times New Roman" panose="02020603050405020304" pitchFamily="18" charset="0"/>
                <a:cs typeface="Times New Roman" panose="02020603050405020304" pitchFamily="18" charset="0"/>
              </a:rPr>
              <a:t>:</a:t>
            </a:r>
            <a:endParaRPr lang="vi-VN" sz="1800" b="1"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err="1">
                <a:solidFill>
                  <a:schemeClr val="tx1"/>
                </a:solidFill>
                <a:latin typeface="Times New Roman" panose="02020603050405020304" pitchFamily="18" charset="0"/>
                <a:cs typeface="Times New Roman" panose="02020603050405020304" pitchFamily="18" charset="0"/>
              </a:rPr>
              <a:t>Tập</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dữ</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liệu</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gồm</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các</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file</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ảnh</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chứa</a:t>
            </a:r>
            <a:r>
              <a:rPr lang="vi-VN" sz="1800" dirty="0">
                <a:solidFill>
                  <a:schemeClr val="tx1"/>
                </a:solidFill>
                <a:latin typeface="Times New Roman" panose="02020603050405020304" pitchFamily="18" charset="0"/>
                <a:cs typeface="Times New Roman" panose="02020603050405020304" pitchFamily="18" charset="0"/>
              </a:rPr>
              <a:t> trong </a:t>
            </a:r>
            <a:r>
              <a:rPr lang="vi-VN" sz="1800" dirty="0" err="1">
                <a:solidFill>
                  <a:schemeClr val="tx1"/>
                </a:solidFill>
                <a:latin typeface="Times New Roman" panose="02020603050405020304" pitchFamily="18" charset="0"/>
                <a:cs typeface="Times New Roman" panose="02020603050405020304" pitchFamily="18" charset="0"/>
              </a:rPr>
              <a:t>các</a:t>
            </a:r>
            <a:r>
              <a:rPr lang="vi-VN" sz="1800" dirty="0">
                <a:solidFill>
                  <a:schemeClr val="tx1"/>
                </a:solidFill>
                <a:latin typeface="Times New Roman" panose="02020603050405020304" pitchFamily="18" charset="0"/>
                <a:cs typeface="Times New Roman" panose="02020603050405020304" pitchFamily="18" charset="0"/>
              </a:rPr>
              <a:t> thư </a:t>
            </a:r>
            <a:r>
              <a:rPr lang="vi-VN" sz="1800" dirty="0" err="1">
                <a:solidFill>
                  <a:schemeClr val="tx1"/>
                </a:solidFill>
                <a:latin typeface="Times New Roman" panose="02020603050405020304" pitchFamily="18" charset="0"/>
                <a:cs typeface="Times New Roman" panose="02020603050405020304" pitchFamily="18" charset="0"/>
              </a:rPr>
              <a:t>mục</a:t>
            </a:r>
            <a:r>
              <a:rPr lang="vi-VN" sz="1800" dirty="0">
                <a:solidFill>
                  <a:schemeClr val="tx1"/>
                </a:solidFill>
                <a:latin typeface="Times New Roman" panose="02020603050405020304" pitchFamily="18" charset="0"/>
                <a:cs typeface="Times New Roman" panose="02020603050405020304" pitchFamily="18" charset="0"/>
              </a:rPr>
              <a:t> con </a:t>
            </a:r>
            <a:r>
              <a:rPr lang="vi-VN" sz="1800" dirty="0" err="1">
                <a:solidFill>
                  <a:schemeClr val="tx1"/>
                </a:solidFill>
                <a:latin typeface="Times New Roman" panose="02020603050405020304" pitchFamily="18" charset="0"/>
                <a:cs typeface="Times New Roman" panose="02020603050405020304" pitchFamily="18" charset="0"/>
              </a:rPr>
              <a:t>có</a:t>
            </a:r>
            <a:r>
              <a:rPr lang="vi-VN" sz="1800" dirty="0">
                <a:solidFill>
                  <a:schemeClr val="tx1"/>
                </a:solidFill>
                <a:latin typeface="Times New Roman" panose="02020603050405020304" pitchFamily="18" charset="0"/>
                <a:cs typeface="Times New Roman" panose="02020603050405020304" pitchFamily="18" charset="0"/>
              </a:rPr>
              <a:t> tên </a:t>
            </a:r>
            <a:r>
              <a:rPr lang="vi-VN" sz="1800" dirty="0" err="1">
                <a:solidFill>
                  <a:schemeClr val="tx1"/>
                </a:solidFill>
                <a:latin typeface="Times New Roman" panose="02020603050405020304" pitchFamily="18" charset="0"/>
                <a:cs typeface="Times New Roman" panose="02020603050405020304" pitchFamily="18" charset="0"/>
              </a:rPr>
              <a:t>là</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nhãn</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của</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file</a:t>
            </a:r>
            <a:r>
              <a:rPr lang="vi-VN" sz="1800" dirty="0">
                <a:solidFill>
                  <a:schemeClr val="tx1"/>
                </a:solidFill>
                <a:latin typeface="Times New Roman" panose="02020603050405020304" pitchFamily="18" charset="0"/>
                <a:cs typeface="Times New Roman" panose="02020603050405020304" pitchFamily="18" charset="0"/>
              </a:rPr>
              <a:t> </a:t>
            </a:r>
            <a:r>
              <a:rPr lang="vi-VN" sz="1800" dirty="0" err="1">
                <a:solidFill>
                  <a:schemeClr val="tx1"/>
                </a:solidFill>
                <a:latin typeface="Times New Roman" panose="02020603050405020304" pitchFamily="18" charset="0"/>
                <a:cs typeface="Times New Roman" panose="02020603050405020304" pitchFamily="18" charset="0"/>
              </a:rPr>
              <a:t>đó</a:t>
            </a:r>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r>
              <a:rPr lang="vi-VN" sz="1800" b="0" i="0" dirty="0">
                <a:solidFill>
                  <a:schemeClr val="tx1"/>
                </a:solidFill>
                <a:effectLst/>
                <a:latin typeface="Times New Roman" panose="02020603050405020304" pitchFamily="18" charset="0"/>
                <a:cs typeface="Times New Roman" panose="02020603050405020304" pitchFamily="18" charset="0"/>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686175" y="1527810"/>
            <a:ext cx="5250815" cy="2088515"/>
          </a:xfrm>
          <a:prstGeom prst="rect">
            <a:avLst/>
          </a:prstGeom>
        </p:spPr>
      </p:pic>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Times New Roman" panose="02020603050405020304" pitchFamily="18" charset="0"/>
              <a:cs typeface="Times New Roman" panose="02020603050405020304" pitchFamily="18" charset="0"/>
            </a:endParaRPr>
          </a:p>
        </p:txBody>
      </p:sp>
      <p:sp>
        <p:nvSpPr>
          <p:cNvPr id="3" name="Hộp Văn bản 2"/>
          <p:cNvSpPr txBox="1"/>
          <p:nvPr/>
        </p:nvSpPr>
        <p:spPr>
          <a:xfrm>
            <a:off x="335176" y="882529"/>
            <a:ext cx="4771338" cy="1378585"/>
          </a:xfrm>
          <a:prstGeom prst="rect">
            <a:avLst/>
          </a:prstGeom>
          <a:noFill/>
        </p:spPr>
        <p:txBody>
          <a:bodyPr wrap="square">
            <a:spAutoFit/>
          </a:bodyPr>
          <a:lstStyle/>
          <a:p>
            <a:pPr algn="just">
              <a:lnSpc>
                <a:spcPct val="107000"/>
              </a:lnSpc>
              <a:spcAft>
                <a:spcPts val="800"/>
              </a:spcAft>
            </a:pP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Huấn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luyện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mô</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hình</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Sau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khi</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đã</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xây</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dựng</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xong</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mạng</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CNN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và</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chuẩn</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bị</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tập</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dữ</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liệu</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 ta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sẽ</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tiến</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hành</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huấn</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luyện</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mô</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hình</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bằng</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cách</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dùng</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hàm</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fit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của</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thư</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viện</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1800"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tensorflow</a:t>
            </a:r>
            <a:r>
              <a:rPr lang="en-US" sz="1800"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en-US" sz="1800" spc="-25"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07010" y="2242820"/>
            <a:ext cx="8729980" cy="2900680"/>
          </a:xfrm>
          <a:prstGeom prst="rect">
            <a:avLst/>
          </a:prstGeom>
        </p:spPr>
      </p:pic>
      <p:pic>
        <p:nvPicPr>
          <p:cNvPr id="6" name="Picture 5"/>
          <p:cNvPicPr>
            <a:picLocks noChangeAspect="1"/>
          </p:cNvPicPr>
          <p:nvPr/>
        </p:nvPicPr>
        <p:blipFill>
          <a:blip r:embed="rId2"/>
          <a:stretch>
            <a:fillRect/>
          </a:stretch>
        </p:blipFill>
        <p:spPr>
          <a:xfrm>
            <a:off x="2545080" y="882650"/>
            <a:ext cx="6598920" cy="352425"/>
          </a:xfrm>
          <a:prstGeom prst="rect">
            <a:avLst/>
          </a:prstGeom>
        </p:spPr>
      </p:pic>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Hộp Văn bản 2"/>
          <p:cNvSpPr txBox="1"/>
          <p:nvPr/>
        </p:nvSpPr>
        <p:spPr>
          <a:xfrm>
            <a:off x="206828" y="1012776"/>
            <a:ext cx="8319600" cy="1017270"/>
          </a:xfrm>
          <a:prstGeom prst="rect">
            <a:avLst/>
          </a:prstGeom>
          <a:noFill/>
        </p:spPr>
        <p:txBody>
          <a:bodyPr wrap="square">
            <a:spAutoFit/>
          </a:bodyPr>
          <a:lstStyle/>
          <a:p>
            <a:pPr algn="just">
              <a:lnSpc>
                <a:spcPct val="107000"/>
              </a:lnSpc>
              <a:spcAft>
                <a:spcPts val="800"/>
              </a:spcAft>
            </a:pPr>
            <a:r>
              <a:rPr lang="vi-VN" sz="25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Hoạt</a:t>
            </a:r>
            <a:r>
              <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5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động</a:t>
            </a:r>
            <a:r>
              <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5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5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sản</a:t>
            </a:r>
            <a:r>
              <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5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phẩm</a:t>
            </a:r>
            <a:r>
              <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endParaRPr lang="vi-VN" sz="25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07010" y="1971040"/>
            <a:ext cx="4153535" cy="2843530"/>
          </a:xfrm>
          <a:prstGeom prst="rect">
            <a:avLst/>
          </a:prstGeom>
        </p:spPr>
      </p:pic>
      <p:pic>
        <p:nvPicPr>
          <p:cNvPr id="5" name="Picture 4"/>
          <p:cNvPicPr>
            <a:picLocks noChangeAspect="1"/>
          </p:cNvPicPr>
          <p:nvPr/>
        </p:nvPicPr>
        <p:blipFill>
          <a:blip r:embed="rId2"/>
          <a:stretch>
            <a:fillRect/>
          </a:stretch>
        </p:blipFill>
        <p:spPr>
          <a:xfrm>
            <a:off x="6016625" y="1971675"/>
            <a:ext cx="2920365" cy="2854960"/>
          </a:xfrm>
          <a:prstGeom prst="rect">
            <a:avLst/>
          </a:prstGeom>
        </p:spPr>
      </p:pic>
      <p:pic>
        <p:nvPicPr>
          <p:cNvPr id="7" name="Picture 6"/>
          <p:cNvPicPr>
            <a:picLocks noChangeAspect="1"/>
          </p:cNvPicPr>
          <p:nvPr/>
        </p:nvPicPr>
        <p:blipFill>
          <a:blip r:embed="rId3"/>
          <a:stretch>
            <a:fillRect/>
          </a:stretch>
        </p:blipFill>
        <p:spPr>
          <a:xfrm>
            <a:off x="4755515" y="944880"/>
            <a:ext cx="4181475" cy="800100"/>
          </a:xfrm>
          <a:prstGeom prst="rect">
            <a:avLst/>
          </a:prstGeom>
        </p:spPr>
      </p:pic>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64770" y="972820"/>
            <a:ext cx="4259580" cy="3583305"/>
          </a:xfrm>
          <a:prstGeom prst="rect">
            <a:avLst/>
          </a:prstGeom>
        </p:spPr>
      </p:pic>
      <p:pic>
        <p:nvPicPr>
          <p:cNvPr id="8" name="Picture 7"/>
          <p:cNvPicPr>
            <a:picLocks noChangeAspect="1"/>
          </p:cNvPicPr>
          <p:nvPr/>
        </p:nvPicPr>
        <p:blipFill>
          <a:blip r:embed="rId2"/>
          <a:stretch>
            <a:fillRect/>
          </a:stretch>
        </p:blipFill>
        <p:spPr>
          <a:xfrm>
            <a:off x="4347210" y="972820"/>
            <a:ext cx="4507865" cy="3583305"/>
          </a:xfrm>
          <a:prstGeom prst="rect">
            <a:avLst/>
          </a:prstGeom>
        </p:spPr>
      </p:pic>
      <p:sp>
        <p:nvSpPr>
          <p:cNvPr id="10" name="Rounded Rectangle 9"/>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1"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8" name="Google Shape;1088;p38"/>
          <p:cNvSpPr txBox="1">
            <a:spLocks noGrp="1"/>
          </p:cNvSpPr>
          <p:nvPr>
            <p:ph type="ctrTitle"/>
          </p:nvPr>
        </p:nvSpPr>
        <p:spPr>
          <a:xfrm>
            <a:off x="2208530" y="1797685"/>
            <a:ext cx="4727575" cy="1548130"/>
          </a:xfrm>
          <a:prstGeom prst="rect">
            <a:avLst/>
          </a:prstGeom>
        </p:spPr>
        <p:txBody>
          <a:bodyPr spcFirstLastPara="1" wrap="square" lIns="91425" tIns="91425" rIns="91425" bIns="91425" anchor="b" anchorCtr="0">
            <a:noAutofit/>
          </a:bodyPr>
          <a:p>
            <a:pPr marL="0" lvl="0" indent="0" algn="ctr" rtl="0">
              <a:spcBef>
                <a:spcPts val="0"/>
              </a:spcBef>
              <a:spcAft>
                <a:spcPts val="0"/>
              </a:spcAft>
              <a:buNone/>
            </a:pPr>
            <a:r>
              <a:rPr lang="vi-VN" altLang="en-US">
                <a:latin typeface="Times New Roman" panose="02020603050405020304" pitchFamily="18" charset="0"/>
                <a:cs typeface="Times New Roman" panose="02020603050405020304" pitchFamily="18" charset="0"/>
              </a:rPr>
              <a:t>Máy Vector Hỗ Trợ - Support Vector Machine SVM</a:t>
            </a:r>
            <a:endParaRPr lang="vi-VN" alt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ộp Văn bản 4"/>
          <p:cNvSpPr txBox="1"/>
          <p:nvPr/>
        </p:nvSpPr>
        <p:spPr>
          <a:xfrm>
            <a:off x="207010" y="1487805"/>
            <a:ext cx="8729980" cy="2167890"/>
          </a:xfrm>
          <a:prstGeom prst="rect">
            <a:avLst/>
          </a:prstGeom>
          <a:noFill/>
        </p:spPr>
        <p:txBody>
          <a:bodyPr wrap="square">
            <a:noAutofit/>
          </a:bodyPr>
          <a:lstStyle/>
          <a:p>
            <a:pPr algn="just"/>
            <a:r>
              <a:rPr lang="vi-VN" sz="2000" dirty="0">
                <a:solidFill>
                  <a:schemeClr val="tx1"/>
                </a:solidFill>
                <a:latin typeface="Times New Roman" panose="02020603050405020304" pitchFamily="18" charset="0"/>
                <a:cs typeface="Times New Roman" panose="02020603050405020304" pitchFamily="18" charset="0"/>
              </a:rPr>
              <a:t>Mô hình Máy Vector Hỗ trợ (SVM - Support Vector Machine) là một trong những phương pháp phổ biến nhất trong Machine Learning, được sử dụng để phân loại dữ liệu và thực hiện dự đoán với độ chính xác cao.</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SVM đã được áp dụng rộng rãi trong nhiều lĩnh vực, bao gồm phân loại văn bản, nhận dạng hình ảnh, và dự báo chuỗi thời gian.</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6" name="TextBox 8"/>
          <p:cNvSpPr txBox="1"/>
          <p:nvPr/>
        </p:nvSpPr>
        <p:spPr>
          <a:xfrm>
            <a:off x="2518229" y="179866"/>
            <a:ext cx="4283529" cy="461665"/>
          </a:xfrm>
          <a:prstGeom prst="rect">
            <a:avLst/>
          </a:prstGeom>
          <a:noFill/>
        </p:spPr>
        <p:txBody>
          <a:bodyPr wrap="square" rtlCol="0">
            <a:spAutoFit/>
          </a:bodyPr>
          <a:p>
            <a:pPr algn="ctr"/>
            <a:r>
              <a:rPr lang="en-US" sz="2400" b="1" dirty="0">
                <a:solidFill>
                  <a:srgbClr val="FF9973"/>
                </a:solidFill>
                <a:latin typeface="Times New Roman" panose="02020603050405020304" pitchFamily="18" charset="0"/>
                <a:cs typeface="Times New Roman" panose="02020603050405020304" pitchFamily="18" charset="0"/>
              </a:rPr>
              <a:t>2. </a:t>
            </a:r>
            <a:r>
              <a:rPr lang="en-US" sz="2400" b="1" dirty="0" err="1">
                <a:solidFill>
                  <a:srgbClr val="FF9973"/>
                </a:solidFill>
                <a:latin typeface="Times New Roman" panose="02020603050405020304" pitchFamily="18" charset="0"/>
                <a:cs typeface="Times New Roman" panose="02020603050405020304" pitchFamily="18" charset="0"/>
              </a:rPr>
              <a:t>Cơ</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sở</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lý</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thuyết</a:t>
            </a:r>
            <a:r>
              <a:rPr lang="en-US" sz="2400" b="1" dirty="0">
                <a:solidFill>
                  <a:srgbClr val="FF9973"/>
                </a:solidFill>
                <a:latin typeface="Times New Roman" panose="02020603050405020304" pitchFamily="18" charset="0"/>
                <a:cs typeface="Times New Roman" panose="02020603050405020304" pitchFamily="18" charset="0"/>
              </a:rPr>
              <a:t> </a:t>
            </a:r>
            <a:endParaRPr lang="en-US" sz="2400" b="1" dirty="0">
              <a:solidFill>
                <a:srgbClr val="FF997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ộp Văn bản 4"/>
          <p:cNvSpPr txBox="1"/>
          <p:nvPr/>
        </p:nvSpPr>
        <p:spPr>
          <a:xfrm>
            <a:off x="207010" y="1066800"/>
            <a:ext cx="8729980" cy="3457575"/>
          </a:xfrm>
          <a:prstGeom prst="rect">
            <a:avLst/>
          </a:prstGeom>
          <a:noFill/>
        </p:spPr>
        <p:txBody>
          <a:bodyPr wrap="square">
            <a:noAutofit/>
          </a:bodyPr>
          <a:lstStyle/>
          <a:p>
            <a:pPr algn="just"/>
            <a:r>
              <a:rPr lang="vi-VN" sz="2000" dirty="0">
                <a:solidFill>
                  <a:schemeClr val="tx1"/>
                </a:solidFill>
                <a:latin typeface="Times New Roman" panose="02020603050405020304" pitchFamily="18" charset="0"/>
                <a:cs typeface="Times New Roman" panose="02020603050405020304" pitchFamily="18" charset="0"/>
              </a:rPr>
              <a:t>Kiến trúc cơ bản của một mô hình SVM bao gồm các đặc điểm sau:</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Hàm Kernel: SVM sử dụng các hàm kernel để ánh xạ dữ liệu từ không gian ban đầu sang không gian cao chiều hơn, nơi mà nó có thể dễ dàng tách biệt được các lớp dữ liệu.</a:t>
            </a:r>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Hạng số điều chỉnh đường biên (C): Điều chỉnh mức độ phạt đối với các điểm dữ liệu nằm gần ranh giới quyết định. Có thể điều chỉnh thông qua tham số C để tăng hoặc giảm độ linh hoạt của mô hình.</a:t>
            </a:r>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Vectơ hỗ trợ: Các điểm dữ liệu nằm gần hoặc trên biên của ranh giới quyết định được gọi là các vectơ hỗ trợ, đóng vai trò quan trọng trong việc xác định ranh giới phân loại.</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518229" y="169706"/>
            <a:ext cx="4283529" cy="461665"/>
          </a:xfrm>
          <a:prstGeom prst="rect">
            <a:avLst/>
          </a:prstGeom>
          <a:noFill/>
        </p:spPr>
        <p:txBody>
          <a:bodyPr wrap="square" rtlCol="0">
            <a:spAutoFit/>
          </a:bodyPr>
          <a:lstStyle/>
          <a:p>
            <a:pPr algn="ctr"/>
            <a:r>
              <a:rPr lang="en-US" sz="2400" b="1" dirty="0">
                <a:solidFill>
                  <a:srgbClr val="FF9973"/>
                </a:solidFill>
                <a:latin typeface="Times New Roman" panose="02020603050405020304" pitchFamily="18" charset="0"/>
                <a:cs typeface="Times New Roman" panose="02020603050405020304" pitchFamily="18" charset="0"/>
              </a:rPr>
              <a:t>2. </a:t>
            </a:r>
            <a:r>
              <a:rPr lang="en-US" sz="2400" b="1" dirty="0" err="1">
                <a:solidFill>
                  <a:srgbClr val="FF9973"/>
                </a:solidFill>
                <a:latin typeface="Times New Roman" panose="02020603050405020304" pitchFamily="18" charset="0"/>
                <a:cs typeface="Times New Roman" panose="02020603050405020304" pitchFamily="18" charset="0"/>
              </a:rPr>
              <a:t>Cơ</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sở</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lý</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thuyết</a:t>
            </a:r>
            <a:r>
              <a:rPr lang="en-US" sz="2400" b="1" dirty="0">
                <a:solidFill>
                  <a:srgbClr val="FF9973"/>
                </a:solidFill>
                <a:latin typeface="Times New Roman" panose="02020603050405020304" pitchFamily="18" charset="0"/>
                <a:cs typeface="Times New Roman" panose="02020603050405020304" pitchFamily="18" charset="0"/>
              </a:rPr>
              <a:t> </a:t>
            </a:r>
            <a:endParaRPr lang="en-US" sz="2400" b="1" dirty="0">
              <a:solidFill>
                <a:srgbClr val="FF9973"/>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p:cNvPicPr/>
          <p:nvPr/>
        </p:nvPicPr>
        <p:blipFill>
          <a:blip r:embed="rId1"/>
          <a:stretch>
            <a:fillRect/>
          </a:stretch>
        </p:blipFill>
        <p:spPr>
          <a:xfrm>
            <a:off x="207645" y="1314450"/>
            <a:ext cx="8729345" cy="2794000"/>
          </a:xfrm>
          <a:prstGeom prst="rect">
            <a:avLst/>
          </a:prstGeom>
          <a:noFill/>
          <a:ln w="9525">
            <a:noFill/>
          </a:ln>
        </p:spPr>
      </p:pic>
      <p:sp>
        <p:nvSpPr>
          <p:cNvPr id="9" name="TextBox 8"/>
          <p:cNvSpPr txBox="1"/>
          <p:nvPr/>
        </p:nvSpPr>
        <p:spPr>
          <a:xfrm>
            <a:off x="2547257" y="169706"/>
            <a:ext cx="4283529" cy="460375"/>
          </a:xfrm>
          <a:prstGeom prst="rect">
            <a:avLst/>
          </a:prstGeom>
          <a:noFill/>
        </p:spPr>
        <p:txBody>
          <a:bodyPr wrap="square" rtlCol="0">
            <a:spAutoFit/>
          </a:bodyPr>
          <a:p>
            <a:pPr algn="ctr"/>
            <a:r>
              <a:rPr lang="en-US" sz="2400" b="1" dirty="0">
                <a:solidFill>
                  <a:srgbClr val="E898AC"/>
                </a:solidFill>
                <a:latin typeface="Times New Roman" panose="02020603050405020304" pitchFamily="18" charset="0"/>
                <a:cs typeface="Times New Roman" panose="02020603050405020304" pitchFamily="18" charset="0"/>
              </a:rPr>
              <a:t>3. </a:t>
            </a:r>
            <a:r>
              <a:rPr lang="en-US" sz="2400" b="1" dirty="0" err="1">
                <a:solidFill>
                  <a:srgbClr val="E898AC"/>
                </a:solidFill>
                <a:latin typeface="Times New Roman" panose="02020603050405020304" pitchFamily="18" charset="0"/>
                <a:cs typeface="Times New Roman" panose="02020603050405020304" pitchFamily="18" charset="0"/>
              </a:rPr>
              <a:t>Thiết</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kế</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hệ</a:t>
            </a:r>
            <a:r>
              <a:rPr lang="en-US" sz="2400" b="1" dirty="0">
                <a:solidFill>
                  <a:srgbClr val="E898AC"/>
                </a:solidFill>
                <a:latin typeface="Times New Roman" panose="02020603050405020304" pitchFamily="18" charset="0"/>
                <a:cs typeface="Times New Roman" panose="02020603050405020304" pitchFamily="18" charset="0"/>
              </a:rPr>
              <a:t> </a:t>
            </a:r>
            <a:r>
              <a:rPr lang="en-US" sz="2400" b="1" dirty="0" err="1">
                <a:solidFill>
                  <a:srgbClr val="E898AC"/>
                </a:solidFill>
                <a:latin typeface="Times New Roman" panose="02020603050405020304" pitchFamily="18" charset="0"/>
                <a:cs typeface="Times New Roman" panose="02020603050405020304" pitchFamily="18" charset="0"/>
              </a:rPr>
              <a:t>thống</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3503295" y="859155"/>
            <a:ext cx="5433695" cy="4116705"/>
          </a:xfrm>
          <a:prstGeom prst="rect">
            <a:avLst/>
          </a:prstGeom>
        </p:spPr>
      </p:pic>
      <p:sp>
        <p:nvSpPr>
          <p:cNvPr id="3" name="Hộp Văn bản 1"/>
          <p:cNvSpPr txBox="1"/>
          <p:nvPr/>
        </p:nvSpPr>
        <p:spPr>
          <a:xfrm>
            <a:off x="207010" y="859155"/>
            <a:ext cx="3489960" cy="2088515"/>
          </a:xfrm>
          <a:prstGeom prst="rect">
            <a:avLst/>
          </a:prstGeom>
          <a:noFill/>
        </p:spPr>
        <p:txBody>
          <a:bodyPr wrap="square">
            <a:noAutofit/>
          </a:bodyPr>
          <a:p>
            <a:r>
              <a:rPr lang="vi-VN" sz="1800" b="1" dirty="0">
                <a:solidFill>
                  <a:schemeClr val="tx1"/>
                </a:solidFill>
                <a:latin typeface="Times New Roman" panose="02020603050405020304" pitchFamily="18" charset="0"/>
                <a:cs typeface="Times New Roman" panose="02020603050405020304" pitchFamily="18" charset="0"/>
              </a:rPr>
              <a:t>-</a:t>
            </a:r>
            <a:r>
              <a:rPr lang="vi-VN" sz="1800" b="1" dirty="0" err="1">
                <a:solidFill>
                  <a:schemeClr val="tx1"/>
                </a:solidFill>
                <a:latin typeface="Times New Roman" panose="02020603050405020304" pitchFamily="18" charset="0"/>
                <a:cs typeface="Times New Roman" panose="02020603050405020304" pitchFamily="18" charset="0"/>
              </a:rPr>
              <a:t>Xử</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lý</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tập</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dữ</a:t>
            </a:r>
            <a:r>
              <a:rPr lang="vi-VN" sz="1800" b="1" dirty="0">
                <a:solidFill>
                  <a:schemeClr val="tx1"/>
                </a:solidFill>
                <a:latin typeface="Times New Roman" panose="02020603050405020304" pitchFamily="18" charset="0"/>
                <a:cs typeface="Times New Roman" panose="02020603050405020304" pitchFamily="18" charset="0"/>
              </a:rPr>
              <a:t> </a:t>
            </a:r>
            <a:r>
              <a:rPr lang="vi-VN" sz="1800" b="1" dirty="0" err="1">
                <a:solidFill>
                  <a:schemeClr val="tx1"/>
                </a:solidFill>
                <a:latin typeface="Times New Roman" panose="02020603050405020304" pitchFamily="18" charset="0"/>
                <a:cs typeface="Times New Roman" panose="02020603050405020304" pitchFamily="18" charset="0"/>
              </a:rPr>
              <a:t>liệu</a:t>
            </a:r>
            <a:r>
              <a:rPr lang="vi-VN" sz="1800" b="1" dirty="0">
                <a:solidFill>
                  <a:schemeClr val="tx1"/>
                </a:solidFill>
                <a:latin typeface="Times New Roman" panose="02020603050405020304" pitchFamily="18" charset="0"/>
                <a:cs typeface="Times New Roman" panose="02020603050405020304" pitchFamily="18" charset="0"/>
              </a:rPr>
              <a:t>:</a:t>
            </a:r>
            <a:endParaRPr lang="vi-VN" sz="1800" b="1"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endParaRPr lang="vi-VN" sz="1800" dirty="0">
              <a:solidFill>
                <a:schemeClr val="tx1"/>
              </a:solidFill>
              <a:latin typeface="Times New Roman" panose="02020603050405020304" pitchFamily="18" charset="0"/>
              <a:cs typeface="Times New Roman" panose="02020603050405020304" pitchFamily="18" charset="0"/>
            </a:endParaRPr>
          </a:p>
          <a:p>
            <a:endParaRPr lang="vi-VN" sz="1800" dirty="0">
              <a:solidFill>
                <a:schemeClr val="tx1"/>
              </a:solidFill>
              <a:latin typeface="Times New Roman" panose="02020603050405020304" pitchFamily="18" charset="0"/>
              <a:cs typeface="Times New Roman" panose="02020603050405020304" pitchFamily="18" charset="0"/>
            </a:endParaRPr>
          </a:p>
          <a:p>
            <a:r>
              <a:rPr lang="vi-VN" sz="1800" dirty="0">
                <a:solidFill>
                  <a:schemeClr val="tx1"/>
                </a:solidFill>
                <a:latin typeface="Times New Roman" panose="02020603050405020304" pitchFamily="18" charset="0"/>
                <a:cs typeface="Times New Roman" panose="02020603050405020304" pitchFamily="18" charset="0"/>
              </a:rPr>
              <a:t>  </a:t>
            </a:r>
            <a:r>
              <a:rPr lang="vi-VN" sz="1800" b="0" i="0" dirty="0">
                <a:solidFill>
                  <a:schemeClr val="tx1"/>
                </a:solidFill>
                <a:effectLst/>
                <a:latin typeface="Times New Roman" panose="02020603050405020304" pitchFamily="18" charset="0"/>
                <a:cs typeface="Times New Roman" panose="02020603050405020304" pitchFamily="18" charset="0"/>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07010" y="1737360"/>
            <a:ext cx="3140075" cy="8343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
        <p:nvSpPr>
          <p:cNvPr id="3" name="Hộp Văn bản 1"/>
          <p:cNvSpPr txBox="1"/>
          <p:nvPr/>
        </p:nvSpPr>
        <p:spPr>
          <a:xfrm>
            <a:off x="207010" y="859155"/>
            <a:ext cx="3489960" cy="2088515"/>
          </a:xfrm>
          <a:prstGeom prst="rect">
            <a:avLst/>
          </a:prstGeom>
          <a:noFill/>
        </p:spPr>
        <p:txBody>
          <a:bodyPr wrap="square">
            <a:noAutofit/>
          </a:bodyPr>
          <a:p>
            <a:pPr algn="just">
              <a:lnSpc>
                <a:spcPct val="107000"/>
              </a:lnSpc>
              <a:spcAft>
                <a:spcPts val="800"/>
              </a:spcAft>
            </a:pP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Huấn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luyện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mô</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hình</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234950" y="1561465"/>
            <a:ext cx="8702040" cy="3411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
        <p:nvSpPr>
          <p:cNvPr id="3" name="Hộp Văn bản 1"/>
          <p:cNvSpPr txBox="1"/>
          <p:nvPr/>
        </p:nvSpPr>
        <p:spPr>
          <a:xfrm>
            <a:off x="207010" y="859155"/>
            <a:ext cx="3489960" cy="2088515"/>
          </a:xfrm>
          <a:prstGeom prst="rect">
            <a:avLst/>
          </a:prstGeom>
          <a:noFill/>
        </p:spPr>
        <p:txBody>
          <a:bodyPr wrap="square">
            <a:noAutofit/>
          </a:bodyPr>
          <a:p>
            <a:pPr algn="just">
              <a:lnSpc>
                <a:spcPct val="107000"/>
              </a:lnSpc>
              <a:spcAft>
                <a:spcPts val="800"/>
              </a:spcAft>
            </a:pP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Huấn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luyện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mô</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hình</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94945" y="1869440"/>
            <a:ext cx="8742045" cy="3084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7257" y="169706"/>
            <a:ext cx="4283529" cy="460375"/>
          </a:xfrm>
          <a:prstGeom prst="rect">
            <a:avLst/>
          </a:prstGeom>
          <a:noFill/>
        </p:spPr>
        <p:txBody>
          <a:bodyPr wrap="square" rtlCol="0">
            <a:spAutoFit/>
          </a:bodyPr>
          <a:p>
            <a:pPr algn="ctr"/>
            <a:r>
              <a:rPr lang="vi-VN" altLang="en-US" sz="2400" b="1" dirty="0">
                <a:solidFill>
                  <a:srgbClr val="E898AC"/>
                </a:solidFill>
                <a:latin typeface="Times New Roman" panose="02020603050405020304" pitchFamily="18" charset="0"/>
                <a:cs typeface="Times New Roman" panose="02020603050405020304" pitchFamily="18" charset="0"/>
              </a:rPr>
              <a:t>4. Ví dụ</a:t>
            </a:r>
            <a:r>
              <a:rPr lang="en-US" sz="2400" b="1" dirty="0">
                <a:solidFill>
                  <a:srgbClr val="E898AC"/>
                </a:solidFill>
                <a:latin typeface="Times New Roman" panose="02020603050405020304" pitchFamily="18" charset="0"/>
                <a:cs typeface="Times New Roman" panose="02020603050405020304" pitchFamily="18" charset="0"/>
              </a:rPr>
              <a:t> </a:t>
            </a:r>
            <a:endParaRPr lang="en-US" sz="2400" b="1" dirty="0">
              <a:solidFill>
                <a:srgbClr val="E898AC"/>
              </a:solidFill>
              <a:latin typeface="Times New Roman" panose="02020603050405020304" pitchFamily="18" charset="0"/>
              <a:cs typeface="Times New Roman" panose="02020603050405020304" pitchFamily="18" charset="0"/>
            </a:endParaRPr>
          </a:p>
        </p:txBody>
      </p:sp>
      <p:sp>
        <p:nvSpPr>
          <p:cNvPr id="3" name="Hộp Văn bản 1"/>
          <p:cNvSpPr txBox="1"/>
          <p:nvPr/>
        </p:nvSpPr>
        <p:spPr>
          <a:xfrm>
            <a:off x="207010" y="859155"/>
            <a:ext cx="3489960" cy="2088515"/>
          </a:xfrm>
          <a:prstGeom prst="rect">
            <a:avLst/>
          </a:prstGeom>
          <a:noFill/>
        </p:spPr>
        <p:txBody>
          <a:bodyPr wrap="square">
            <a:noAutofit/>
          </a:bodyPr>
          <a:p>
            <a:pPr algn="just">
              <a:lnSpc>
                <a:spcPct val="107000"/>
              </a:lnSpc>
              <a:spcAft>
                <a:spcPts val="800"/>
              </a:spcAft>
            </a:pP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Huấn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luyện</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mô</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en-US" sz="1800" b="1" spc="-25"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hình</a:t>
            </a:r>
            <a:r>
              <a:rPr lang="en-US" sz="1800" b="1" spc="-25"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2633980" y="859155"/>
            <a:ext cx="6303010" cy="4056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p:cNvSpPr txBox="1"/>
          <p:nvPr/>
        </p:nvSpPr>
        <p:spPr>
          <a:xfrm>
            <a:off x="207645" y="1337945"/>
            <a:ext cx="8729345" cy="3107690"/>
          </a:xfrm>
          <a:prstGeom prst="rect">
            <a:avLst/>
          </a:prstGeom>
          <a:noFill/>
        </p:spPr>
        <p:txBody>
          <a:bodyPr wrap="square">
            <a:noAutofit/>
          </a:bodyPr>
          <a:lstStyle/>
          <a:p>
            <a:pPr>
              <a:lnSpc>
                <a:spcPct val="107000"/>
              </a:lnSpc>
              <a:spcAft>
                <a:spcPts val="800"/>
              </a:spcAft>
            </a:pPr>
            <a:r>
              <a:rPr lang="vi-VN" sz="2300" b="1"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Kết</a:t>
            </a:r>
            <a:r>
              <a:rPr lang="vi-VN" sz="23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300" b="1"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luận</a:t>
            </a:r>
            <a:r>
              <a:rPr lang="vi-VN" sz="23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vi-VN" sz="23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Sau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quá</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trình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tìm</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hiểu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nhóm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thực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hiện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đã</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tìm</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hiểu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được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một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ứng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dụng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của</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mạng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CNN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là</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nhận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dạng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được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một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số cảm xúc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cơ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bản</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Tuy nhiên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ứng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dụng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còn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tồn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tại</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một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số</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vấn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đề</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sau</a:t>
            </a:r>
            <a:r>
              <a:rPr lang="en-US" alt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độ</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ch</a:t>
            </a:r>
            <a:r>
              <a:rPr lang="en-US" alt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ín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h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xác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của</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kết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quả</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nhận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diện</a:t>
            </a:r>
            <a:r>
              <a:rPr lang="en-US" alt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 còn chưa</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chưa cao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tập</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dữ</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liệu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train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và</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test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còn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khá</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hạn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chế</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endParaRPr lang="vi-VN" sz="23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512921"/>
            <a:ext cx="5070000" cy="27651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500" b="1" dirty="0" err="1">
                <a:solidFill>
                  <a:schemeClr val="accent3"/>
                </a:solidFill>
              </a:rPr>
              <a:t>exmaple</a:t>
            </a:r>
            <a:endParaRPr sz="4500" b="1" dirty="0">
              <a:solidFill>
                <a:schemeClr val="accent3"/>
              </a:solidFill>
            </a:endParaRPr>
          </a:p>
        </p:txBody>
      </p:sp>
      <p:sp>
        <p:nvSpPr>
          <p:cNvPr id="2" name="Text Box 1"/>
          <p:cNvSpPr txBox="1"/>
          <p:nvPr/>
        </p:nvSpPr>
        <p:spPr>
          <a:xfrm>
            <a:off x="206375" y="1104900"/>
            <a:ext cx="8730615" cy="3581400"/>
          </a:xfrm>
          <a:prstGeom prst="rect">
            <a:avLst/>
          </a:prstGeom>
          <a:noFill/>
        </p:spPr>
        <p:txBody>
          <a:bodyPr wrap="square" rtlCol="0" anchor="t">
            <a:noAutofit/>
          </a:bodyPr>
          <a:p>
            <a:pPr>
              <a:lnSpc>
                <a:spcPct val="107000"/>
              </a:lnSpc>
              <a:spcAft>
                <a:spcPts val="800"/>
              </a:spcAft>
            </a:pPr>
            <a:r>
              <a:rPr lang="vi-VN" sz="2300" b="1"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Hướng</a:t>
            </a:r>
            <a:r>
              <a:rPr lang="vi-VN" sz="23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b="1"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phát</a:t>
            </a:r>
            <a:r>
              <a:rPr lang="vi-VN" sz="23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b="1"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triển</a:t>
            </a:r>
            <a:r>
              <a:rPr lang="vi-VN" sz="23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a:t>
            </a:r>
            <a:endParaRPr lang="vi-VN" sz="23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Từ</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những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kết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quả</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đã</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làm</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được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nhóm</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thực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hiện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sẽ</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khắc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phục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các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hạn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chế</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và</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nâng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cấp</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hệ</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thống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để</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hoạt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động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tốt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trong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nhiều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trường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hợp</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Cụ</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thể</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nhóm</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sẽ</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phát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triển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các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ý sau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Mở</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rộng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tập</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dữ</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liệu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train</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và</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test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với</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nhiều</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loại</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cảm xúc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hơn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nữa</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 Xây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dựng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được</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một</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cửa</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sổ</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ứng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dụng</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chạy</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trên </a:t>
            </a:r>
            <a:r>
              <a:rPr lang="vi-VN" sz="23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window</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endPar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Xây dựng ứng dụng</a:t>
            </a:r>
            <a:r>
              <a:rPr lang="en-US" alt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để</a:t>
            </a:r>
            <a:r>
              <a:rPr 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có thể nhận diện được </a:t>
            </a:r>
            <a:r>
              <a:rPr lang="en-US" alt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tất cả đối tượng khi đưa folder ảnh dữ liệu bất kỳ</a:t>
            </a:r>
            <a:endParaRPr lang="en-US" altLang="vi-VN" sz="23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4" name="Rounded Rectangle 3"/>
          <p:cNvSpPr/>
          <p:nvPr/>
        </p:nvSpPr>
        <p:spPr>
          <a:xfrm>
            <a:off x="206828" y="631371"/>
            <a:ext cx="8730343" cy="87086"/>
          </a:xfrm>
          <a:prstGeom prst="roundRect">
            <a:avLst/>
          </a:prstGeom>
          <a:solidFill>
            <a:srgbClr val="E898AC"/>
          </a:solidFill>
          <a:ln>
            <a:solidFill>
              <a:srgbClr val="E89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79"/>
                                        </p:tgtEl>
                                        <p:attrNameLst>
                                          <p:attrName>style.visibility</p:attrName>
                                        </p:attrNameLst>
                                      </p:cBhvr>
                                      <p:to>
                                        <p:strVal val="visible"/>
                                      </p:to>
                                    </p:set>
                                    <p:animEffect transition="in" filter="randombar(horizontal)">
                                      <p:cBhvr>
                                        <p:cTn id="7" dur="1000"/>
                                        <p:tgtEl>
                                          <p:spTgt spid="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 grpId="0"/>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a:stretch>
            <a:fillRect/>
          </a:stretch>
        </a:blipFill>
        <a:effectLst/>
      </p:bgPr>
    </p:bg>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2208150" y="465001"/>
            <a:ext cx="472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Times New Roman" panose="02020603050405020304" pitchFamily="18" charset="0"/>
                <a:cs typeface="Times New Roman" panose="02020603050405020304" pitchFamily="18" charset="0"/>
              </a:rPr>
              <a:t>Menu</a:t>
            </a:r>
            <a:endParaRPr lang="en-GB">
              <a:latin typeface="Times New Roman" panose="02020603050405020304" pitchFamily="18" charset="0"/>
              <a:cs typeface="Times New Roman" panose="02020603050405020304" pitchFamily="18" charset="0"/>
            </a:endParaRPr>
          </a:p>
        </p:txBody>
      </p:sp>
      <p:cxnSp>
        <p:nvCxnSpPr>
          <p:cNvPr id="1089" name="Google Shape;1089;p38"/>
          <p:cNvCxnSpPr/>
          <p:nvPr/>
        </p:nvCxnSpPr>
        <p:spPr>
          <a:xfrm>
            <a:off x="923025" y="29202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5" name="Group 4"/>
          <p:cNvGrpSpPr/>
          <p:nvPr/>
        </p:nvGrpSpPr>
        <p:grpSpPr>
          <a:xfrm>
            <a:off x="5015782" y="2389966"/>
            <a:ext cx="373500" cy="699787"/>
            <a:chOff x="1372725" y="2405063"/>
            <a:chExt cx="373500" cy="699787"/>
          </a:xfrm>
        </p:grpSpPr>
        <p:cxnSp>
          <p:nvCxnSpPr>
            <p:cNvPr id="1084" name="Google Shape;1084;p38"/>
            <p:cNvCxnSpPr/>
            <p:nvPr/>
          </p:nvCxnSpPr>
          <p:spPr>
            <a:xfrm>
              <a:off x="1557619" y="2405063"/>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2" name="Group 1"/>
          <p:cNvGrpSpPr/>
          <p:nvPr/>
        </p:nvGrpSpPr>
        <p:grpSpPr>
          <a:xfrm>
            <a:off x="3006384" y="2712950"/>
            <a:ext cx="373500" cy="722373"/>
            <a:chOff x="4371435" y="2730525"/>
            <a:chExt cx="373500" cy="722373"/>
          </a:xfrm>
        </p:grpSpPr>
        <p:cxnSp>
          <p:nvCxnSpPr>
            <p:cNvPr id="1085" name="Google Shape;1085;p38"/>
            <p:cNvCxnSpPr/>
            <p:nvPr/>
          </p:nvCxnSpPr>
          <p:spPr>
            <a:xfrm>
              <a:off x="4558191" y="2997798"/>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1093" name="Google Shape;1093;p38"/>
            <p:cNvGrpSpPr/>
            <p:nvPr/>
          </p:nvGrpSpPr>
          <p:grpSpPr>
            <a:xfrm>
              <a:off x="4371435" y="2730525"/>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1102" name="Google Shape;1102;p38"/>
          <p:cNvSpPr txBox="1">
            <a:spLocks noGrp="1"/>
          </p:cNvSpPr>
          <p:nvPr>
            <p:ph type="ctrTitle" idx="4294967295"/>
          </p:nvPr>
        </p:nvSpPr>
        <p:spPr>
          <a:xfrm>
            <a:off x="579123" y="1825996"/>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800" dirty="0" err="1">
                <a:latin typeface="Times New Roman" panose="02020603050405020304" pitchFamily="18" charset="0"/>
                <a:cs typeface="Times New Roman" panose="02020603050405020304" pitchFamily="18" charset="0"/>
              </a:rPr>
              <a:t>Giới</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thiệu</a:t>
            </a:r>
            <a:r>
              <a:rPr lang="vi-VN"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sp>
        <p:nvSpPr>
          <p:cNvPr id="1106" name="Google Shape;1106;p38"/>
          <p:cNvSpPr txBox="1">
            <a:spLocks noGrp="1"/>
          </p:cNvSpPr>
          <p:nvPr>
            <p:ph type="ctrTitle" idx="4294967295"/>
          </p:nvPr>
        </p:nvSpPr>
        <p:spPr>
          <a:xfrm>
            <a:off x="2289718" y="3320045"/>
            <a:ext cx="1881300" cy="6466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latin typeface="Times New Roman" panose="02020603050405020304" pitchFamily="18" charset="0"/>
                <a:cs typeface="Times New Roman" panose="02020603050405020304" pitchFamily="18" charset="0"/>
              </a:rPr>
              <a:t>Cơ </a:t>
            </a:r>
            <a:r>
              <a:rPr lang="vi-VN" sz="1800" dirty="0" err="1">
                <a:latin typeface="Times New Roman" panose="02020603050405020304" pitchFamily="18" charset="0"/>
                <a:cs typeface="Times New Roman" panose="02020603050405020304" pitchFamily="18" charset="0"/>
              </a:rPr>
              <a:t>sở</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lý</a:t>
            </a:r>
            <a:r>
              <a:rPr lang="vi-VN" sz="1800" dirty="0">
                <a:latin typeface="Times New Roman" panose="02020603050405020304" pitchFamily="18" charset="0"/>
                <a:cs typeface="Times New Roman" panose="02020603050405020304" pitchFamily="18" charset="0"/>
              </a:rPr>
              <a:t> </a:t>
            </a:r>
            <a:r>
              <a:rPr lang="vi-VN" sz="1800" dirty="0" err="1">
                <a:latin typeface="Times New Roman" panose="02020603050405020304" pitchFamily="18" charset="0"/>
                <a:cs typeface="Times New Roman" panose="02020603050405020304" pitchFamily="18" charset="0"/>
              </a:rPr>
              <a:t>thuyết</a:t>
            </a:r>
            <a:r>
              <a:rPr lang="vi-VN"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accent2"/>
                </a:solidFill>
                <a:latin typeface="Times New Roman" panose="02020603050405020304" pitchFamily="18" charset="0"/>
                <a:cs typeface="Times New Roman" panose="02020603050405020304" pitchFamily="18" charset="0"/>
              </a:rPr>
              <a:t>01</a:t>
            </a:r>
            <a:endParaRPr lang="en-GB" sz="2400">
              <a:solidFill>
                <a:schemeClr val="accent2"/>
              </a:solidFill>
              <a:latin typeface="Times New Roman" panose="02020603050405020304" pitchFamily="18" charset="0"/>
              <a:cs typeface="Times New Roman" panose="02020603050405020304" pitchFamily="18" charset="0"/>
            </a:endParaRPr>
          </a:p>
        </p:txBody>
      </p:sp>
      <p:sp>
        <p:nvSpPr>
          <p:cNvPr id="1111" name="Google Shape;1111;p38"/>
          <p:cNvSpPr txBox="1">
            <a:spLocks noGrp="1"/>
          </p:cNvSpPr>
          <p:nvPr>
            <p:ph type="ctrTitle" idx="4294967295"/>
          </p:nvPr>
        </p:nvSpPr>
        <p:spPr>
          <a:xfrm>
            <a:off x="2549922" y="2254089"/>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accent1"/>
                </a:solidFill>
                <a:latin typeface="Times New Roman" panose="02020603050405020304" pitchFamily="18" charset="0"/>
                <a:cs typeface="Times New Roman" panose="02020603050405020304" pitchFamily="18" charset="0"/>
              </a:rPr>
              <a:t>02</a:t>
            </a:r>
            <a:endParaRPr lang="en-GB" sz="2400" dirty="0">
              <a:solidFill>
                <a:schemeClr val="accent1"/>
              </a:solidFill>
              <a:latin typeface="Times New Roman" panose="02020603050405020304" pitchFamily="18" charset="0"/>
              <a:cs typeface="Times New Roman" panose="02020603050405020304" pitchFamily="18" charset="0"/>
            </a:endParaRPr>
          </a:p>
        </p:txBody>
      </p:sp>
      <p:grpSp>
        <p:nvGrpSpPr>
          <p:cNvPr id="27" name="Group 26"/>
          <p:cNvGrpSpPr/>
          <p:nvPr/>
        </p:nvGrpSpPr>
        <p:grpSpPr>
          <a:xfrm>
            <a:off x="6838437" y="2774001"/>
            <a:ext cx="373500" cy="722373"/>
            <a:chOff x="4371435" y="2730525"/>
            <a:chExt cx="373500" cy="722373"/>
          </a:xfrm>
        </p:grpSpPr>
        <p:cxnSp>
          <p:nvCxnSpPr>
            <p:cNvPr id="28" name="Google Shape;1085;p38"/>
            <p:cNvCxnSpPr/>
            <p:nvPr/>
          </p:nvCxnSpPr>
          <p:spPr>
            <a:xfrm>
              <a:off x="4558191" y="2997798"/>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29" name="Google Shape;1093;p38"/>
            <p:cNvGrpSpPr/>
            <p:nvPr/>
          </p:nvGrpSpPr>
          <p:grpSpPr>
            <a:xfrm>
              <a:off x="4371435" y="2730525"/>
              <a:ext cx="373500" cy="373500"/>
              <a:chOff x="3212675" y="1912500"/>
              <a:chExt cx="373500" cy="373500"/>
            </a:xfrm>
          </p:grpSpPr>
          <p:sp>
            <p:nvSpPr>
              <p:cNvPr id="30" name="Google Shape;1094;p38"/>
              <p:cNvSpPr/>
              <p:nvPr/>
            </p:nvSpPr>
            <p:spPr>
              <a:xfrm>
                <a:off x="3304013" y="2003850"/>
                <a:ext cx="190800" cy="190800"/>
              </a:xfrm>
              <a:prstGeom prst="ellipse">
                <a:avLst/>
              </a:pr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095;p38"/>
              <p:cNvSpPr/>
              <p:nvPr/>
            </p:nvSpPr>
            <p:spPr>
              <a:xfrm>
                <a:off x="3212675"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32" name="Google Shape;1111;p38"/>
          <p:cNvSpPr txBox="1"/>
          <p:nvPr/>
        </p:nvSpPr>
        <p:spPr>
          <a:xfrm>
            <a:off x="4572000" y="3112903"/>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2pPr>
            <a:lvl3pPr marR="0" lvl="2"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3pPr>
            <a:lvl4pPr marR="0" lvl="3"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4pPr>
            <a:lvl5pPr marR="0" lvl="4"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5pPr>
            <a:lvl6pPr marR="0" lvl="5"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6pPr>
            <a:lvl7pPr marR="0" lvl="6"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7pPr>
            <a:lvl8pPr marR="0" lvl="7"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8pPr>
            <a:lvl9pPr marR="0" lvl="8"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9pPr>
          </a:lstStyle>
          <a:p>
            <a:pPr algn="ctr"/>
            <a:r>
              <a:rPr lang="vi-VN" sz="2400" dirty="0">
                <a:solidFill>
                  <a:srgbClr val="FF9973"/>
                </a:solidFill>
                <a:latin typeface="Times New Roman" panose="02020603050405020304" pitchFamily="18" charset="0"/>
                <a:cs typeface="Times New Roman" panose="02020603050405020304" pitchFamily="18" charset="0"/>
              </a:rPr>
              <a:t>03</a:t>
            </a:r>
            <a:endParaRPr lang="vi-VN" sz="2400" dirty="0">
              <a:solidFill>
                <a:srgbClr val="FF9973"/>
              </a:solidFill>
              <a:latin typeface="Times New Roman" panose="02020603050405020304" pitchFamily="18" charset="0"/>
              <a:cs typeface="Times New Roman" panose="02020603050405020304" pitchFamily="18" charset="0"/>
            </a:endParaRPr>
          </a:p>
        </p:txBody>
      </p:sp>
      <p:sp>
        <p:nvSpPr>
          <p:cNvPr id="33" name="Google Shape;1106;p38"/>
          <p:cNvSpPr txBox="1"/>
          <p:nvPr/>
        </p:nvSpPr>
        <p:spPr>
          <a:xfrm>
            <a:off x="4260026" y="2051403"/>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2pPr>
            <a:lvl3pPr marR="0" lvl="2"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3pPr>
            <a:lvl4pPr marR="0" lvl="3"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4pPr>
            <a:lvl5pPr marR="0" lvl="4"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5pPr>
            <a:lvl6pPr marR="0" lvl="5"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6pPr>
            <a:lvl7pPr marR="0" lvl="6"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7pPr>
            <a:lvl8pPr marR="0" lvl="7"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8pPr>
            <a:lvl9pPr marR="0" lvl="8"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9pPr>
          </a:lstStyle>
          <a:p>
            <a:pPr algn="ct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grpSp>
        <p:nvGrpSpPr>
          <p:cNvPr id="3" name="Group 4"/>
          <p:cNvGrpSpPr/>
          <p:nvPr/>
        </p:nvGrpSpPr>
        <p:grpSpPr>
          <a:xfrm>
            <a:off x="1333023" y="2424107"/>
            <a:ext cx="373500" cy="699787"/>
            <a:chOff x="1372725" y="2405063"/>
            <a:chExt cx="373500" cy="699787"/>
          </a:xfrm>
        </p:grpSpPr>
        <p:cxnSp>
          <p:nvCxnSpPr>
            <p:cNvPr id="4" name="Google Shape;1084;p38"/>
            <p:cNvCxnSpPr/>
            <p:nvPr/>
          </p:nvCxnSpPr>
          <p:spPr>
            <a:xfrm>
              <a:off x="1557619" y="2405063"/>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6" name="Google Shape;1090;p38"/>
            <p:cNvGrpSpPr/>
            <p:nvPr/>
          </p:nvGrpSpPr>
          <p:grpSpPr>
            <a:xfrm>
              <a:off x="1372725" y="2731350"/>
              <a:ext cx="373500" cy="373500"/>
              <a:chOff x="1372725" y="1912500"/>
              <a:chExt cx="373500" cy="373500"/>
            </a:xfrm>
          </p:grpSpPr>
          <p:sp>
            <p:nvSpPr>
              <p:cNvPr id="7" name="Google Shape;1091;p38"/>
              <p:cNvSpPr/>
              <p:nvPr/>
            </p:nvSpPr>
            <p:spPr>
              <a:xfrm>
                <a:off x="1464063" y="2003850"/>
                <a:ext cx="190800" cy="190800"/>
              </a:xfrm>
              <a:prstGeom prst="ellipse">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9" name="Google Shape;1106;p38"/>
          <p:cNvSpPr txBox="1"/>
          <p:nvPr/>
        </p:nvSpPr>
        <p:spPr>
          <a:xfrm>
            <a:off x="6159851" y="3710969"/>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2pPr>
            <a:lvl3pPr marR="0" lvl="2"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3pPr>
            <a:lvl4pPr marR="0" lvl="3"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4pPr>
            <a:lvl5pPr marR="0" lvl="4"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5pPr>
            <a:lvl6pPr marR="0" lvl="5"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6pPr>
            <a:lvl7pPr marR="0" lvl="6"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7pPr>
            <a:lvl8pPr marR="0" lvl="7"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8pPr>
            <a:lvl9pPr marR="0" lvl="8"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9pPr>
          </a:lstStyle>
          <a:p>
            <a:pPr algn="ctr"/>
            <a:r>
              <a:rPr lang="en-US" sz="1800" dirty="0">
                <a:latin typeface="Times New Roman" panose="02020603050405020304" pitchFamily="18" charset="0"/>
                <a:cs typeface="Times New Roman" panose="02020603050405020304" pitchFamily="18" charset="0"/>
              </a:rPr>
              <a:t>Example</a:t>
            </a:r>
            <a:endParaRPr lang="en-US" sz="1800" dirty="0">
              <a:latin typeface="Times New Roman" panose="02020603050405020304" pitchFamily="18" charset="0"/>
              <a:cs typeface="Times New Roman" panose="02020603050405020304" pitchFamily="18" charset="0"/>
            </a:endParaRPr>
          </a:p>
        </p:txBody>
      </p:sp>
      <p:sp>
        <p:nvSpPr>
          <p:cNvPr id="10" name="Google Shape;1111;p38"/>
          <p:cNvSpPr txBox="1"/>
          <p:nvPr/>
        </p:nvSpPr>
        <p:spPr>
          <a:xfrm>
            <a:off x="6378269" y="2363277"/>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1pPr>
            <a:lvl2pPr marR="0" lvl="1"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2pPr>
            <a:lvl3pPr marR="0" lvl="2"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3pPr>
            <a:lvl4pPr marR="0" lvl="3"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4pPr>
            <a:lvl5pPr marR="0" lvl="4"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5pPr>
            <a:lvl6pPr marR="0" lvl="5"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6pPr>
            <a:lvl7pPr marR="0" lvl="6"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7pPr>
            <a:lvl8pPr marR="0" lvl="7"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8pPr>
            <a:lvl9pPr marR="0" lvl="8" algn="l" rtl="0">
              <a:lnSpc>
                <a:spcPct val="100000"/>
              </a:lnSpc>
              <a:spcBef>
                <a:spcPts val="0"/>
              </a:spcBef>
              <a:spcAft>
                <a:spcPts val="0"/>
              </a:spcAft>
              <a:buClr>
                <a:schemeClr val="lt1"/>
              </a:buClr>
              <a:buSzPts val="2800"/>
              <a:buFont typeface="Share Tech" panose="00000500000000000000"/>
              <a:buNone/>
              <a:defRPr sz="2800" b="0" i="0" u="none" strike="noStrike" cap="none">
                <a:solidFill>
                  <a:schemeClr val="lt1"/>
                </a:solidFill>
                <a:latin typeface="Share Tech" panose="00000500000000000000"/>
                <a:ea typeface="Share Tech" panose="00000500000000000000"/>
                <a:cs typeface="Share Tech" panose="00000500000000000000"/>
                <a:sym typeface="Share Tech" panose="00000500000000000000"/>
              </a:defRPr>
            </a:lvl9pPr>
          </a:lstStyle>
          <a:p>
            <a:pPr algn="ctr"/>
            <a:r>
              <a:rPr lang="vi-VN" sz="2400" dirty="0">
                <a:solidFill>
                  <a:srgbClr val="FF9973"/>
                </a:solidFill>
                <a:latin typeface="Times New Roman" panose="02020603050405020304" pitchFamily="18" charset="0"/>
                <a:cs typeface="Times New Roman" panose="02020603050405020304" pitchFamily="18" charset="0"/>
              </a:rPr>
              <a:t>04</a:t>
            </a:r>
            <a:endParaRPr lang="vi-VN" sz="2400" dirty="0">
              <a:solidFill>
                <a:srgbClr val="FF9973"/>
              </a:solidFill>
              <a:latin typeface="Times New Roman" panose="02020603050405020304" pitchFamily="18" charset="0"/>
              <a:cs typeface="Times New Roman" panose="02020603050405020304" pitchFamily="18" charset="0"/>
            </a:endParaRPr>
          </a:p>
        </p:txBody>
      </p:sp>
      <p:sp>
        <p:nvSpPr>
          <p:cNvPr id="12" name="Google Shape;1106;p38"/>
          <p:cNvSpPr txBox="1">
            <a:spLocks noGrp="1"/>
          </p:cNvSpPr>
          <p:nvPr/>
        </p:nvSpPr>
        <p:spPr>
          <a:xfrm>
            <a:off x="4278630" y="1826260"/>
            <a:ext cx="1881505" cy="420370"/>
          </a:xfrm>
          <a:prstGeom prst="rect">
            <a:avLst/>
          </a:prstGeom>
          <a:noFill/>
          <a:ln w="9525">
            <a:noFill/>
          </a:ln>
        </p:spPr>
        <p:txBody>
          <a:bodyPr wrap="square" lIns="91425" tIns="91425" rIns="91425" bIns="91425" anchor="b" anchorCtr="0">
            <a:noAutofit/>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marL="0" lvl="0" indent="0" algn="ctr" rtl="0">
              <a:spcBef>
                <a:spcPts val="0"/>
              </a:spcBef>
              <a:spcAft>
                <a:spcPts val="0"/>
              </a:spcAft>
              <a:buNone/>
            </a:pPr>
            <a:endParaRPr lang="vi-V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vi-VN" sz="1800" dirty="0">
                <a:latin typeface="Times New Roman" panose="02020603050405020304" pitchFamily="18" charset="0"/>
                <a:cs typeface="Times New Roman" panose="02020603050405020304" pitchFamily="18" charset="0"/>
              </a:rPr>
              <a:t>Thiết kế hệ thống</a:t>
            </a:r>
            <a:endParaRPr lang="vi-VN" sz="1800" dirty="0">
              <a:latin typeface="Times New Roman" panose="02020603050405020304" pitchFamily="18" charset="0"/>
              <a:cs typeface="Times New Roman" panose="02020603050405020304" pitchFamily="18" charset="0"/>
            </a:endParaRPr>
          </a:p>
        </p:txBody>
      </p:sp>
      <p:sp>
        <p:nvSpPr>
          <p:cNvPr id="13" name="Google Shape;1106;p38"/>
          <p:cNvSpPr txBox="1">
            <a:spLocks noGrp="1"/>
          </p:cNvSpPr>
          <p:nvPr/>
        </p:nvSpPr>
        <p:spPr>
          <a:xfrm>
            <a:off x="6080760" y="3487420"/>
            <a:ext cx="1881505" cy="483870"/>
          </a:xfrm>
          <a:prstGeom prst="rect">
            <a:avLst/>
          </a:prstGeom>
          <a:noFill/>
          <a:ln w="9525">
            <a:noFill/>
          </a:ln>
        </p:spPr>
        <p:txBody>
          <a:bodyPr wrap="square" lIns="91425" tIns="91425" rIns="91425" bIns="91425" anchor="b" anchorCtr="0">
            <a:noAutofit/>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marL="0" lvl="0" indent="0" algn="ctr" rtl="0">
              <a:spcBef>
                <a:spcPts val="0"/>
              </a:spcBef>
              <a:spcAft>
                <a:spcPts val="0"/>
              </a:spcAft>
              <a:buNone/>
            </a:pPr>
            <a:endParaRPr lang="vi-V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vi-V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vi-V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vi-VN" sz="1800" dirty="0">
                <a:latin typeface="Times New Roman" panose="02020603050405020304" pitchFamily="18" charset="0"/>
                <a:cs typeface="Times New Roman" panose="02020603050405020304" pitchFamily="18" charset="0"/>
              </a:rPr>
              <a:t>Ví dụ</a:t>
            </a:r>
            <a:endParaRPr lang="vi-VN"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wipe(left)">
                                      <p:cBhvr>
                                        <p:cTn id="7" dur="5000"/>
                                        <p:tgtEl>
                                          <p:spTgt spid="1089"/>
                                        </p:tgtEl>
                                      </p:cBhvr>
                                    </p:animEffect>
                                  </p:childTnLst>
                                </p:cTn>
                              </p:par>
                              <p:par>
                                <p:cTn id="8" presetID="22" presetClass="entr" presetSubtype="4"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0"/>
                                        <p:tgtEl>
                                          <p:spTgt spid="5"/>
                                        </p:tgtEl>
                                      </p:cBhvr>
                                    </p:animEffect>
                                  </p:childTnLst>
                                </p:cTn>
                              </p:par>
                              <p:par>
                                <p:cTn id="11" presetID="22" presetClass="entr" presetSubtype="4" fill="hold" grpId="0" nodeType="withEffect">
                                  <p:stCondLst>
                                    <p:cond delay="2000"/>
                                  </p:stCondLst>
                                  <p:childTnLst>
                                    <p:set>
                                      <p:cBhvr>
                                        <p:cTn id="12" dur="1" fill="hold">
                                          <p:stCondLst>
                                            <p:cond delay="0"/>
                                          </p:stCondLst>
                                        </p:cTn>
                                        <p:tgtEl>
                                          <p:spTgt spid="1110"/>
                                        </p:tgtEl>
                                        <p:attrNameLst>
                                          <p:attrName>style.visibility</p:attrName>
                                        </p:attrNameLst>
                                      </p:cBhvr>
                                      <p:to>
                                        <p:strVal val="visible"/>
                                      </p:to>
                                    </p:set>
                                    <p:animEffect transition="in" filter="wipe(down)">
                                      <p:cBhvr>
                                        <p:cTn id="13" dur="1000"/>
                                        <p:tgtEl>
                                          <p:spTgt spid="1110"/>
                                        </p:tgtEl>
                                      </p:cBhvr>
                                    </p:animEffect>
                                  </p:childTnLst>
                                </p:cTn>
                              </p:par>
                              <p:par>
                                <p:cTn id="14" presetID="22" presetClass="entr" presetSubtype="4" fill="hold" grpId="0" nodeType="withEffect">
                                  <p:stCondLst>
                                    <p:cond delay="2000"/>
                                  </p:stCondLst>
                                  <p:childTnLst>
                                    <p:set>
                                      <p:cBhvr>
                                        <p:cTn id="15" dur="1" fill="hold">
                                          <p:stCondLst>
                                            <p:cond delay="0"/>
                                          </p:stCondLst>
                                        </p:cTn>
                                        <p:tgtEl>
                                          <p:spTgt spid="1102"/>
                                        </p:tgtEl>
                                        <p:attrNameLst>
                                          <p:attrName>style.visibility</p:attrName>
                                        </p:attrNameLst>
                                      </p:cBhvr>
                                      <p:to>
                                        <p:strVal val="visible"/>
                                      </p:to>
                                    </p:set>
                                    <p:animEffect transition="in" filter="wipe(down)">
                                      <p:cBhvr>
                                        <p:cTn id="16" dur="1000"/>
                                        <p:tgtEl>
                                          <p:spTgt spid="1102"/>
                                        </p:tgtEl>
                                      </p:cBhvr>
                                    </p:animEffect>
                                  </p:childTnLst>
                                </p:cTn>
                              </p:par>
                              <p:par>
                                <p:cTn id="17" presetID="22" presetClass="entr" presetSubtype="1" fill="hold" nodeType="withEffect">
                                  <p:stCondLst>
                                    <p:cond delay="200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1000"/>
                                        <p:tgtEl>
                                          <p:spTgt spid="2"/>
                                        </p:tgtEl>
                                      </p:cBhvr>
                                    </p:animEffect>
                                  </p:childTnLst>
                                </p:cTn>
                              </p:par>
                              <p:par>
                                <p:cTn id="20" presetID="22" presetClass="entr" presetSubtype="1" fill="hold" grpId="0" nodeType="withEffect">
                                  <p:stCondLst>
                                    <p:cond delay="3000"/>
                                  </p:stCondLst>
                                  <p:childTnLst>
                                    <p:set>
                                      <p:cBhvr>
                                        <p:cTn id="21" dur="1" fill="hold">
                                          <p:stCondLst>
                                            <p:cond delay="0"/>
                                          </p:stCondLst>
                                        </p:cTn>
                                        <p:tgtEl>
                                          <p:spTgt spid="1111"/>
                                        </p:tgtEl>
                                        <p:attrNameLst>
                                          <p:attrName>style.visibility</p:attrName>
                                        </p:attrNameLst>
                                      </p:cBhvr>
                                      <p:to>
                                        <p:strVal val="visible"/>
                                      </p:to>
                                    </p:set>
                                    <p:animEffect transition="in" filter="wipe(up)">
                                      <p:cBhvr>
                                        <p:cTn id="22" dur="1000"/>
                                        <p:tgtEl>
                                          <p:spTgt spid="1111"/>
                                        </p:tgtEl>
                                      </p:cBhvr>
                                    </p:animEffect>
                                  </p:childTnLst>
                                </p:cTn>
                              </p:par>
                              <p:par>
                                <p:cTn id="23" presetID="22" presetClass="entr" presetSubtype="1" fill="hold" grpId="0" nodeType="withEffect">
                                  <p:stCondLst>
                                    <p:cond delay="3000"/>
                                  </p:stCondLst>
                                  <p:childTnLst>
                                    <p:set>
                                      <p:cBhvr>
                                        <p:cTn id="24" dur="1" fill="hold">
                                          <p:stCondLst>
                                            <p:cond delay="0"/>
                                          </p:stCondLst>
                                        </p:cTn>
                                        <p:tgtEl>
                                          <p:spTgt spid="1106"/>
                                        </p:tgtEl>
                                        <p:attrNameLst>
                                          <p:attrName>style.visibility</p:attrName>
                                        </p:attrNameLst>
                                      </p:cBhvr>
                                      <p:to>
                                        <p:strVal val="visible"/>
                                      </p:to>
                                    </p:set>
                                    <p:animEffect transition="in" filter="wipe(up)">
                                      <p:cBhvr>
                                        <p:cTn id="25" dur="1000"/>
                                        <p:tgtEl>
                                          <p:spTgt spid="1106"/>
                                        </p:tgtEl>
                                      </p:cBhvr>
                                    </p:animEffect>
                                  </p:childTnLst>
                                </p:cTn>
                              </p:par>
                              <p:par>
                                <p:cTn id="26" presetID="22" presetClass="entr" presetSubtype="1" fill="hold" nodeType="withEffect">
                                  <p:stCondLst>
                                    <p:cond delay="400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1000"/>
                                        <p:tgtEl>
                                          <p:spTgt spid="27"/>
                                        </p:tgtEl>
                                      </p:cBhvr>
                                    </p:animEffect>
                                  </p:childTnLst>
                                </p:cTn>
                              </p:par>
                              <p:par>
                                <p:cTn id="29" presetID="22" presetClass="entr" presetSubtype="1" fill="hold" grpId="0" nodeType="withEffect">
                                  <p:stCondLst>
                                    <p:cond delay="500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1000"/>
                                        <p:tgtEl>
                                          <p:spTgt spid="32"/>
                                        </p:tgtEl>
                                      </p:cBhvr>
                                    </p:animEffect>
                                  </p:childTnLst>
                                </p:cTn>
                              </p:par>
                              <p:par>
                                <p:cTn id="32" presetID="22" presetClass="entr" presetSubtype="1" fill="hold" grpId="0" nodeType="withEffect">
                                  <p:stCondLst>
                                    <p:cond delay="500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1000"/>
                                        <p:tgtEl>
                                          <p:spTgt spid="33"/>
                                        </p:tgtEl>
                                      </p:cBhvr>
                                    </p:animEffect>
                                  </p:childTnLst>
                                </p:cTn>
                              </p:par>
                              <p:par>
                                <p:cTn id="35" presetID="22" presetClass="entr" presetSubtype="4" fill="hold" nodeType="withEffect">
                                  <p:stCondLst>
                                    <p:cond delay="100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par>
                                <p:cTn id="38" presetID="22" presetClass="entr" presetSubtype="1" fill="hold" grpId="0" nodeType="withEffect">
                                  <p:stCondLst>
                                    <p:cond delay="500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1000"/>
                                        <p:tgtEl>
                                          <p:spTgt spid="9"/>
                                        </p:tgtEl>
                                      </p:cBhvr>
                                    </p:animEffect>
                                  </p:childTnLst>
                                </p:cTn>
                              </p:par>
                              <p:par>
                                <p:cTn id="41" presetID="22" presetClass="entr" presetSubtype="1" fill="hold" grpId="0" nodeType="withEffect">
                                  <p:stCondLst>
                                    <p:cond delay="500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1000"/>
                                        <p:tgtEl>
                                          <p:spTgt spid="10"/>
                                        </p:tgtEl>
                                      </p:cBhvr>
                                    </p:animEffect>
                                  </p:childTnLst>
                                </p:cTn>
                              </p:par>
                              <p:par>
                                <p:cTn id="44" presetID="22" presetClass="entr" presetSubtype="1" fill="hold" grpId="0" nodeType="withEffect">
                                  <p:stCondLst>
                                    <p:cond delay="300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1000"/>
                                        <p:tgtEl>
                                          <p:spTgt spid="12"/>
                                        </p:tgtEl>
                                      </p:cBhvr>
                                    </p:animEffect>
                                  </p:childTnLst>
                                </p:cTn>
                              </p:par>
                              <p:par>
                                <p:cTn id="47" presetID="22" presetClass="entr" presetSubtype="1" fill="hold" grpId="0" nodeType="withEffect">
                                  <p:stCondLst>
                                    <p:cond delay="300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p:bldP spid="1106" grpId="0"/>
      <p:bldP spid="1110" grpId="0"/>
      <p:bldP spid="1111" grpId="0"/>
      <p:bldP spid="32" grpId="0"/>
      <p:bldP spid="33" grpId="0"/>
      <p:bldP spid="9" grpId="0"/>
      <p:bldP spid="10"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3" name="pekora_vi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137160"/>
            <a:ext cx="9270365" cy="5417820"/>
          </a:xfrm>
          <a:prstGeom prst="rect">
            <a:avLst/>
          </a:prstGeom>
        </p:spPr>
      </p:pic>
      <p:sp>
        <p:nvSpPr>
          <p:cNvPr id="1079" name="Google Shape;1079;p37"/>
          <p:cNvSpPr txBox="1">
            <a:spLocks noGrp="1"/>
          </p:cNvSpPr>
          <p:nvPr>
            <p:ph type="title"/>
          </p:nvPr>
        </p:nvSpPr>
        <p:spPr>
          <a:xfrm>
            <a:off x="360045" y="978535"/>
            <a:ext cx="8230235" cy="10083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500" b="1"/>
              <a:t>Thank you</a:t>
            </a:r>
            <a:r>
              <a:rPr lang="vi-VN" altLang="en-GB" sz="4500" b="1"/>
              <a:t> </a:t>
            </a:r>
            <a:r>
              <a:rPr lang="en-GB" sz="4500" b="1"/>
              <a:t>everyone</a:t>
            </a:r>
            <a:r>
              <a:rPr lang="vi-VN" altLang="en-GB" sz="4500" b="1"/>
              <a:t> </a:t>
            </a:r>
            <a:r>
              <a:rPr lang="en-GB" sz="4500" b="1"/>
              <a:t>for watching </a:t>
            </a:r>
            <a:endParaRPr sz="4500" b="1">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800" fill="hold"/>
                                        <p:tgtEl>
                                          <p:spTgt spid="3"/>
                                        </p:tgtEl>
                                      </p:cBhvr>
                                    </p:cmd>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0" repeatCount="indefinite" fill="hold" display="1">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1079" grpId="0"/>
      <p:bldP spid="1079"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vi-VN" altLang="en-US" b="1">
                <a:solidFill>
                  <a:schemeClr val="bg1"/>
                </a:solidFill>
                <a:latin typeface="Times New Roman" panose="02020603050405020304" pitchFamily="18" charset="0"/>
                <a:cs typeface="Times New Roman" panose="02020603050405020304" pitchFamily="18" charset="0"/>
              </a:rPr>
              <a:t> </a:t>
            </a:r>
            <a:endParaRPr lang="vi-VN" altLang="en-US"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3" name="pekora_vi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137160"/>
            <a:ext cx="9270365" cy="5417820"/>
          </a:xfrm>
          <a:prstGeom prst="rect">
            <a:avLst/>
          </a:prstGeom>
        </p:spPr>
      </p:pic>
      <p:sp>
        <p:nvSpPr>
          <p:cNvPr id="1079" name="Google Shape;1079;p37"/>
          <p:cNvSpPr txBox="1">
            <a:spLocks noGrp="1"/>
          </p:cNvSpPr>
          <p:nvPr>
            <p:ph type="title"/>
          </p:nvPr>
        </p:nvSpPr>
        <p:spPr>
          <a:xfrm>
            <a:off x="360045" y="978535"/>
            <a:ext cx="8230235" cy="10083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500" b="1"/>
              <a:t>Thank you</a:t>
            </a:r>
            <a:r>
              <a:rPr lang="vi-VN" altLang="en-GB" sz="4500" b="1"/>
              <a:t> </a:t>
            </a:r>
            <a:r>
              <a:rPr lang="en-GB" sz="4500" b="1"/>
              <a:t>everyone</a:t>
            </a:r>
            <a:r>
              <a:rPr lang="vi-VN" altLang="en-GB" sz="4500" b="1"/>
              <a:t> </a:t>
            </a:r>
            <a:r>
              <a:rPr lang="en-GB" sz="4500" b="1"/>
              <a:t>for watching </a:t>
            </a:r>
            <a:endParaRPr sz="4500" b="1">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800" fill="hold"/>
                                        <p:tgtEl>
                                          <p:spTgt spid="3"/>
                                        </p:tgtEl>
                                      </p:cBhvr>
                                    </p:cmd>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0" repeatCount="indefinite" fill="hold" display="1">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1079" grpId="0"/>
      <p:bldP spid="107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2975428" y="212049"/>
            <a:ext cx="3272272" cy="830997"/>
          </a:xfrm>
          <a:prstGeom prst="rect">
            <a:avLst/>
          </a:prstGeom>
          <a:noFill/>
        </p:spPr>
        <p:txBody>
          <a:bodyPr wrap="square" rtlCol="0">
            <a:spAutoFit/>
          </a:bodyPr>
          <a:lstStyle/>
          <a:p>
            <a:pPr algn="ctr"/>
            <a:r>
              <a:rPr lang="en-US" sz="2400" b="1" dirty="0">
                <a:solidFill>
                  <a:srgbClr val="00CFCC"/>
                </a:solidFill>
                <a:latin typeface="Times New Roman" panose="02020603050405020304" pitchFamily="18" charset="0"/>
                <a:cs typeface="Times New Roman" panose="02020603050405020304" pitchFamily="18" charset="0"/>
              </a:rPr>
              <a:t>1. </a:t>
            </a:r>
            <a:r>
              <a:rPr lang="en-US" sz="2400" b="1" dirty="0" err="1">
                <a:solidFill>
                  <a:srgbClr val="00CFCC"/>
                </a:solidFill>
                <a:latin typeface="Times New Roman" panose="02020603050405020304" pitchFamily="18" charset="0"/>
                <a:cs typeface="Times New Roman" panose="02020603050405020304" pitchFamily="18" charset="0"/>
              </a:rPr>
              <a:t>Giới</a:t>
            </a:r>
            <a:r>
              <a:rPr lang="en-US" sz="2400" b="1" dirty="0">
                <a:solidFill>
                  <a:srgbClr val="00CFCC"/>
                </a:solidFill>
                <a:latin typeface="Times New Roman" panose="02020603050405020304" pitchFamily="18" charset="0"/>
                <a:cs typeface="Times New Roman" panose="02020603050405020304" pitchFamily="18" charset="0"/>
              </a:rPr>
              <a:t> </a:t>
            </a:r>
            <a:r>
              <a:rPr lang="en-US" sz="2400" b="1" dirty="0" err="1">
                <a:solidFill>
                  <a:srgbClr val="00CFCC"/>
                </a:solidFill>
                <a:latin typeface="Times New Roman" panose="02020603050405020304" pitchFamily="18" charset="0"/>
                <a:cs typeface="Times New Roman" panose="02020603050405020304" pitchFamily="18" charset="0"/>
              </a:rPr>
              <a:t>thiệu</a:t>
            </a:r>
            <a:r>
              <a:rPr lang="en-US" sz="2400" b="1" dirty="0">
                <a:solidFill>
                  <a:srgbClr val="00CFCC"/>
                </a:solidFill>
                <a:latin typeface="Times New Roman" panose="02020603050405020304" pitchFamily="18" charset="0"/>
                <a:cs typeface="Times New Roman" panose="02020603050405020304" pitchFamily="18" charset="0"/>
              </a:rPr>
              <a:t> </a:t>
            </a:r>
            <a:endParaRPr lang="en-US" sz="2400" b="1" dirty="0">
              <a:solidFill>
                <a:srgbClr val="00CFCC"/>
              </a:solidFill>
              <a:latin typeface="Times New Roman" panose="02020603050405020304" pitchFamily="18" charset="0"/>
              <a:cs typeface="Times New Roman" panose="02020603050405020304" pitchFamily="18" charset="0"/>
            </a:endParaRPr>
          </a:p>
          <a:p>
            <a:pPr algn="ctr"/>
            <a:endParaRPr lang="en-US" sz="2400" b="1" dirty="0">
              <a:solidFill>
                <a:srgbClr val="00CFCC"/>
              </a:solidFill>
              <a:latin typeface="Times New Roman" panose="02020603050405020304" pitchFamily="18" charset="0"/>
              <a:cs typeface="Times New Roman" panose="02020603050405020304" pitchFamily="18" charset="0"/>
            </a:endParaRPr>
          </a:p>
        </p:txBody>
      </p:sp>
      <p:sp>
        <p:nvSpPr>
          <p:cNvPr id="6" name="Hộp Văn bản 5"/>
          <p:cNvSpPr txBox="1"/>
          <p:nvPr/>
        </p:nvSpPr>
        <p:spPr>
          <a:xfrm>
            <a:off x="390599" y="985313"/>
            <a:ext cx="8442000" cy="922020"/>
          </a:xfrm>
          <a:prstGeom prst="rect">
            <a:avLst/>
          </a:prstGeom>
          <a:noFill/>
        </p:spPr>
        <p:txBody>
          <a:bodyPr wrap="square">
            <a:spAutoFit/>
          </a:bodyPr>
          <a:lstStyle/>
          <a:p>
            <a:pPr algn="just"/>
            <a:r>
              <a:rPr lang="vi-VN" sz="1800" b="0" i="0" dirty="0" err="1">
                <a:solidFill>
                  <a:schemeClr val="tx1"/>
                </a:solidFill>
                <a:effectLst/>
                <a:latin typeface="Times New Roman" panose="02020603050405020304" pitchFamily="18" charset="0"/>
                <a:cs typeface="Times New Roman" panose="02020603050405020304" pitchFamily="18" charset="0"/>
              </a:rPr>
              <a:t>Bài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toán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nhận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dạng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en-US" altLang="vi-VN" sz="1800" b="0" i="0" dirty="0" err="1">
                <a:solidFill>
                  <a:schemeClr val="tx1"/>
                </a:solidFill>
                <a:effectLst/>
                <a:latin typeface="Times New Roman" panose="02020603050405020304" pitchFamily="18" charset="0"/>
                <a:cs typeface="Times New Roman" panose="02020603050405020304" pitchFamily="18" charset="0"/>
              </a:rPr>
              <a:t>hình ảnh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là</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một</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bài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toán</a:t>
            </a:r>
            <a:r>
              <a:rPr lang="vi-VN" sz="1800" b="0" i="0" dirty="0">
                <a:solidFill>
                  <a:schemeClr val="tx1"/>
                </a:solidFill>
                <a:effectLst/>
                <a:latin typeface="Times New Roman" panose="02020603050405020304" pitchFamily="18" charset="0"/>
                <a:cs typeface="Times New Roman" panose="02020603050405020304" pitchFamily="18" charset="0"/>
              </a:rPr>
              <a:t> quan </a:t>
            </a:r>
            <a:r>
              <a:rPr lang="vi-VN" sz="1800" b="0" i="0" dirty="0" err="1">
                <a:solidFill>
                  <a:schemeClr val="tx1"/>
                </a:solidFill>
                <a:effectLst/>
                <a:latin typeface="Times New Roman" panose="02020603050405020304" pitchFamily="18" charset="0"/>
                <a:cs typeface="Times New Roman" panose="02020603050405020304" pitchFamily="18" charset="0"/>
              </a:rPr>
              <a:t>trọng</a:t>
            </a:r>
            <a:r>
              <a:rPr lang="vi-VN" sz="1800" b="0" i="0" dirty="0">
                <a:solidFill>
                  <a:schemeClr val="tx1"/>
                </a:solidFill>
                <a:effectLst/>
                <a:latin typeface="Times New Roman" panose="02020603050405020304" pitchFamily="18" charset="0"/>
                <a:cs typeface="Times New Roman" panose="02020603050405020304" pitchFamily="18" charset="0"/>
              </a:rPr>
              <a:t> trong </a:t>
            </a:r>
            <a:r>
              <a:rPr lang="vi-VN" sz="1800" b="0" i="0" dirty="0" err="1">
                <a:solidFill>
                  <a:schemeClr val="tx1"/>
                </a:solidFill>
                <a:effectLst/>
                <a:latin typeface="Times New Roman" panose="02020603050405020304" pitchFamily="18" charset="0"/>
                <a:cs typeface="Times New Roman" panose="02020603050405020304" pitchFamily="18" charset="0"/>
              </a:rPr>
              <a:t>lĩnh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vực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Thị</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giác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máy</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tính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Computer</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Vision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Trí</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tuệ</a:t>
            </a:r>
            <a:r>
              <a:rPr lang="vi-VN" sz="1800" b="0" i="0" dirty="0">
                <a:solidFill>
                  <a:schemeClr val="tx1"/>
                </a:solidFill>
                <a:effectLst/>
                <a:latin typeface="Times New Roman" panose="02020603050405020304" pitchFamily="18" charset="0"/>
                <a:cs typeface="Times New Roman" panose="02020603050405020304" pitchFamily="18" charset="0"/>
              </a:rPr>
              <a:t> nhân </a:t>
            </a:r>
            <a:r>
              <a:rPr lang="vi-VN" sz="1800" b="0" i="0" dirty="0" err="1">
                <a:solidFill>
                  <a:schemeClr val="tx1"/>
                </a:solidFill>
                <a:effectLst/>
                <a:latin typeface="Times New Roman" panose="02020603050405020304" pitchFamily="18" charset="0"/>
                <a:cs typeface="Times New Roman" panose="02020603050405020304" pitchFamily="18" charset="0"/>
              </a:rPr>
              <a:t>tạo</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Artificial</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Intelligence</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Bài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toán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này</a:t>
            </a:r>
            <a:r>
              <a:rPr lang="vi-VN" sz="1800" b="0" i="0" dirty="0">
                <a:solidFill>
                  <a:schemeClr val="tx1"/>
                </a:solidFill>
                <a:effectLst/>
                <a:latin typeface="Times New Roman" panose="02020603050405020304" pitchFamily="18" charset="0"/>
                <a:cs typeface="Times New Roman" panose="02020603050405020304" pitchFamily="18" charset="0"/>
              </a:rPr>
              <a:t> liên quan </a:t>
            </a:r>
            <a:r>
              <a:rPr lang="vi-VN" sz="1800" b="0" i="0" dirty="0" err="1">
                <a:solidFill>
                  <a:schemeClr val="tx1"/>
                </a:solidFill>
                <a:effectLst/>
                <a:latin typeface="Times New Roman" panose="02020603050405020304" pitchFamily="18" charset="0"/>
                <a:cs typeface="Times New Roman" panose="02020603050405020304" pitchFamily="18" charset="0"/>
              </a:rPr>
              <a:t>đến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việc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xác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định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phân </a:t>
            </a:r>
            <a:r>
              <a:rPr lang="vi-VN" sz="1800" b="0" i="0" dirty="0" err="1">
                <a:solidFill>
                  <a:schemeClr val="tx1"/>
                </a:solidFill>
                <a:effectLst/>
                <a:latin typeface="Times New Roman" panose="02020603050405020304" pitchFamily="18" charset="0"/>
                <a:cs typeface="Times New Roman" panose="02020603050405020304" pitchFamily="18" charset="0"/>
              </a:rPr>
              <a:t>loại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loại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trái</a:t>
            </a:r>
            <a:r>
              <a:rPr lang="vi-VN" sz="1800" b="0" i="0" dirty="0">
                <a:solidFill>
                  <a:schemeClr val="tx1"/>
                </a:solidFill>
                <a:effectLst/>
                <a:latin typeface="Times New Roman" panose="02020603050405020304" pitchFamily="18" charset="0"/>
                <a:cs typeface="Times New Roman" panose="02020603050405020304" pitchFamily="18" charset="0"/>
              </a:rPr>
              <a:t> cây </a:t>
            </a:r>
            <a:r>
              <a:rPr lang="vi-VN" sz="1800" b="0" i="0" dirty="0" err="1">
                <a:solidFill>
                  <a:schemeClr val="tx1"/>
                </a:solidFill>
                <a:effectLst/>
                <a:latin typeface="Times New Roman" panose="02020603050405020304" pitchFamily="18" charset="0"/>
                <a:cs typeface="Times New Roman" panose="02020603050405020304" pitchFamily="18" charset="0"/>
              </a:rPr>
              <a:t>từ</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hình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ảnh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đầu</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vào</a:t>
            </a:r>
            <a:r>
              <a:rPr lang="vi-VN" b="0" i="0" dirty="0">
                <a:solidFill>
                  <a:schemeClr val="tx1"/>
                </a:solidFill>
                <a:effectLst/>
                <a:latin typeface="Times New Roman" panose="02020603050405020304" pitchFamily="18" charset="0"/>
                <a:cs typeface="Times New Roman" panose="02020603050405020304" pitchFamily="18" charset="0"/>
              </a:rPr>
              <a:t>.</a:t>
            </a:r>
            <a:endParaRPr lang="vi-VN" b="0" i="0" dirty="0">
              <a:solidFill>
                <a:schemeClr val="tx1"/>
              </a:solidFill>
              <a:effectLst/>
              <a:latin typeface="Times New Roman" panose="02020603050405020304" pitchFamily="18" charset="0"/>
              <a:cs typeface="Times New Roman" panose="02020603050405020304" pitchFamily="18" charset="0"/>
            </a:endParaRPr>
          </a:p>
        </p:txBody>
      </p:sp>
      <p:sp>
        <p:nvSpPr>
          <p:cNvPr id="8" name="Hộp Văn bản 7"/>
          <p:cNvSpPr txBox="1"/>
          <p:nvPr/>
        </p:nvSpPr>
        <p:spPr>
          <a:xfrm>
            <a:off x="390599" y="2163946"/>
            <a:ext cx="8362800" cy="1198880"/>
          </a:xfrm>
          <a:prstGeom prst="rect">
            <a:avLst/>
          </a:prstGeom>
          <a:noFill/>
        </p:spPr>
        <p:txBody>
          <a:bodyPr wrap="square">
            <a:spAutoFit/>
          </a:bodyPr>
          <a:lstStyle/>
          <a:p>
            <a:pPr algn="just"/>
            <a:r>
              <a:rPr lang="vi-VN" sz="1800" dirty="0" err="1">
                <a:solidFill>
                  <a:schemeClr val="tx1"/>
                </a:solidFill>
                <a:latin typeface="Times New Roman" panose="02020603050405020304" pitchFamily="18" charset="0"/>
                <a:cs typeface="Times New Roman" panose="02020603050405020304" pitchFamily="18" charset="0"/>
              </a:rPr>
              <a:t>L</a:t>
            </a:r>
            <a:r>
              <a:rPr lang="vi-VN" sz="1800" b="0" i="0" dirty="0" err="1">
                <a:solidFill>
                  <a:schemeClr val="tx1"/>
                </a:solidFill>
                <a:effectLst/>
                <a:latin typeface="Times New Roman" panose="02020603050405020304" pitchFamily="18" charset="0"/>
                <a:cs typeface="Times New Roman" panose="02020603050405020304" pitchFamily="18" charset="0"/>
              </a:rPr>
              <a:t>à</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một</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ứng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dụng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của</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việc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xử</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lý</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hiểu</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hình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ảnh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Nó</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đòi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hỏi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khả</a:t>
            </a:r>
            <a:r>
              <a:rPr lang="vi-VN" sz="1800" b="0" i="0" dirty="0">
                <a:solidFill>
                  <a:schemeClr val="tx1"/>
                </a:solidFill>
                <a:effectLst/>
                <a:latin typeface="Times New Roman" panose="02020603050405020304" pitchFamily="18" charset="0"/>
                <a:cs typeface="Times New Roman" panose="02020603050405020304" pitchFamily="18" charset="0"/>
              </a:rPr>
              <a:t> năng </a:t>
            </a:r>
            <a:r>
              <a:rPr lang="vi-VN" sz="1800" b="0" i="0" dirty="0" err="1">
                <a:solidFill>
                  <a:schemeClr val="tx1"/>
                </a:solidFill>
                <a:effectLst/>
                <a:latin typeface="Times New Roman" panose="02020603050405020304" pitchFamily="18" charset="0"/>
                <a:cs typeface="Times New Roman" panose="02020603050405020304" pitchFamily="18" charset="0"/>
              </a:rPr>
              <a:t>trích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xuất</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phân </a:t>
            </a:r>
            <a:r>
              <a:rPr lang="vi-VN" sz="1800" b="0" i="0" dirty="0" err="1">
                <a:solidFill>
                  <a:schemeClr val="tx1"/>
                </a:solidFill>
                <a:effectLst/>
                <a:latin typeface="Times New Roman" panose="02020603050405020304" pitchFamily="18" charset="0"/>
                <a:cs typeface="Times New Roman" panose="02020603050405020304" pitchFamily="18" charset="0"/>
              </a:rPr>
              <a:t>loại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các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đặc</a:t>
            </a:r>
            <a:r>
              <a:rPr lang="vi-VN" sz="1800" b="0" i="0" dirty="0">
                <a:solidFill>
                  <a:schemeClr val="tx1"/>
                </a:solidFill>
                <a:effectLst/>
                <a:latin typeface="Times New Roman" panose="02020603050405020304" pitchFamily="18" charset="0"/>
                <a:cs typeface="Times New Roman" panose="02020603050405020304" pitchFamily="18" charset="0"/>
              </a:rPr>
              <a:t> trưng </a:t>
            </a:r>
            <a:r>
              <a:rPr lang="vi-VN" sz="1800" b="0" i="0" dirty="0" err="1">
                <a:solidFill>
                  <a:schemeClr val="tx1"/>
                </a:solidFill>
                <a:effectLst/>
                <a:latin typeface="Times New Roman" panose="02020603050405020304" pitchFamily="18" charset="0"/>
                <a:cs typeface="Times New Roman" panose="02020603050405020304" pitchFamily="18" charset="0"/>
              </a:rPr>
              <a:t>độc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đáo</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của</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trái</a:t>
            </a:r>
            <a:r>
              <a:rPr lang="vi-VN" sz="1800" b="0" i="0" dirty="0">
                <a:solidFill>
                  <a:schemeClr val="tx1"/>
                </a:solidFill>
                <a:effectLst/>
                <a:latin typeface="Times New Roman" panose="02020603050405020304" pitchFamily="18" charset="0"/>
                <a:cs typeface="Times New Roman" panose="02020603050405020304" pitchFamily="18" charset="0"/>
              </a:rPr>
              <a:t> cây </a:t>
            </a:r>
            <a:r>
              <a:rPr lang="vi-VN" sz="1800" b="0" i="0" dirty="0" err="1">
                <a:solidFill>
                  <a:schemeClr val="tx1"/>
                </a:solidFill>
                <a:effectLst/>
                <a:latin typeface="Times New Roman" panose="02020603050405020304" pitchFamily="18" charset="0"/>
                <a:cs typeface="Times New Roman" panose="02020603050405020304" pitchFamily="18" charset="0"/>
              </a:rPr>
              <a:t>từ</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ảnh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để</a:t>
            </a:r>
            <a:r>
              <a:rPr lang="vi-VN" sz="1800" b="0" i="0" dirty="0">
                <a:solidFill>
                  <a:schemeClr val="tx1"/>
                </a:solidFill>
                <a:effectLst/>
                <a:latin typeface="Times New Roman" panose="02020603050405020304" pitchFamily="18" charset="0"/>
                <a:cs typeface="Times New Roman" panose="02020603050405020304" pitchFamily="18" charset="0"/>
              </a:rPr>
              <a:t> sau </a:t>
            </a:r>
            <a:r>
              <a:rPr lang="vi-VN" sz="1800" b="0" i="0" dirty="0" err="1">
                <a:solidFill>
                  <a:schemeClr val="tx1"/>
                </a:solidFill>
                <a:effectLst/>
                <a:latin typeface="Times New Roman" panose="02020603050405020304" pitchFamily="18" charset="0"/>
                <a:cs typeface="Times New Roman" panose="02020603050405020304" pitchFamily="18" charset="0"/>
              </a:rPr>
              <a:t>đó</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gán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nhãn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nhận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dạng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chúng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Các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kỹ</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thuật</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mô </a:t>
            </a:r>
            <a:r>
              <a:rPr lang="vi-VN" sz="1800" b="0" i="0" dirty="0" err="1">
                <a:solidFill>
                  <a:schemeClr val="tx1"/>
                </a:solidFill>
                <a:effectLst/>
                <a:latin typeface="Times New Roman" panose="02020603050405020304" pitchFamily="18" charset="0"/>
                <a:cs typeface="Times New Roman" panose="02020603050405020304" pitchFamily="18" charset="0"/>
              </a:rPr>
              <a:t>hình</a:t>
            </a:r>
            <a:r>
              <a:rPr lang="vi-VN" sz="1800" b="0" i="0" dirty="0">
                <a:solidFill>
                  <a:schemeClr val="tx1"/>
                </a:solidFill>
                <a:effectLst/>
                <a:latin typeface="Times New Roman" panose="02020603050405020304" pitchFamily="18" charset="0"/>
                <a:cs typeface="Times New Roman" panose="02020603050405020304" pitchFamily="18" charset="0"/>
              </a:rPr>
              <a:t> trong </a:t>
            </a:r>
            <a:r>
              <a:rPr lang="vi-VN" sz="1800" b="0" i="0" dirty="0" err="1">
                <a:solidFill>
                  <a:schemeClr val="tx1"/>
                </a:solidFill>
                <a:effectLst/>
                <a:latin typeface="Times New Roman" panose="02020603050405020304" pitchFamily="18" charset="0"/>
                <a:cs typeface="Times New Roman" panose="02020603050405020304" pitchFamily="18" charset="0"/>
              </a:rPr>
              <a:t>Thị</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giác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máy</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tính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chẳng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hạn</a:t>
            </a:r>
            <a:r>
              <a:rPr lang="vi-VN" sz="1800" b="0" i="0" dirty="0">
                <a:solidFill>
                  <a:schemeClr val="tx1"/>
                </a:solidFill>
                <a:effectLst/>
                <a:latin typeface="Times New Roman" panose="02020603050405020304" pitchFamily="18" charset="0"/>
                <a:cs typeface="Times New Roman" panose="02020603050405020304" pitchFamily="18" charset="0"/>
              </a:rPr>
              <a:t> như </a:t>
            </a:r>
            <a:r>
              <a:rPr lang="vi-VN" sz="1800" b="0" i="0" dirty="0" err="1">
                <a:solidFill>
                  <a:schemeClr val="tx1"/>
                </a:solidFill>
                <a:effectLst/>
                <a:latin typeface="Times New Roman" panose="02020603050405020304" pitchFamily="18" charset="0"/>
                <a:cs typeface="Times New Roman" panose="02020603050405020304" pitchFamily="18" charset="0"/>
              </a:rPr>
              <a:t>mạng</a:t>
            </a:r>
            <a:r>
              <a:rPr lang="vi-VN" sz="1800" b="0" i="0" dirty="0">
                <a:solidFill>
                  <a:schemeClr val="tx1"/>
                </a:solidFill>
                <a:effectLst/>
                <a:latin typeface="Times New Roman" panose="02020603050405020304" pitchFamily="18" charset="0"/>
                <a:cs typeface="Times New Roman" panose="02020603050405020304" pitchFamily="18" charset="0"/>
              </a:rPr>
              <a:t> nơ-</a:t>
            </a:r>
            <a:r>
              <a:rPr lang="vi-VN" sz="1800" b="0" i="0" dirty="0" err="1">
                <a:solidFill>
                  <a:schemeClr val="tx1"/>
                </a:solidFill>
                <a:effectLst/>
                <a:latin typeface="Times New Roman" panose="02020603050405020304" pitchFamily="18" charset="0"/>
                <a:cs typeface="Times New Roman" panose="02020603050405020304" pitchFamily="18" charset="0"/>
              </a:rPr>
              <a:t>ron</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tích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chập</a:t>
            </a:r>
            <a:r>
              <a:rPr lang="vi-VN" sz="1800" b="0" i="0" dirty="0">
                <a:solidFill>
                  <a:schemeClr val="tx1"/>
                </a:solidFill>
                <a:effectLst/>
                <a:latin typeface="Times New Roman" panose="02020603050405020304" pitchFamily="18" charset="0"/>
                <a:cs typeface="Times New Roman" panose="02020603050405020304" pitchFamily="18" charset="0"/>
              </a:rPr>
              <a:t> (CNN), </a:t>
            </a:r>
            <a:r>
              <a:rPr lang="vi-VN" sz="1800" b="0" i="0" dirty="0" err="1">
                <a:solidFill>
                  <a:schemeClr val="tx1"/>
                </a:solidFill>
                <a:effectLst/>
                <a:latin typeface="Times New Roman" panose="02020603050405020304" pitchFamily="18" charset="0"/>
                <a:cs typeface="Times New Roman" panose="02020603050405020304" pitchFamily="18" charset="0"/>
              </a:rPr>
              <a:t>được</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sử</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dụng</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để</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xử</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lý</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và</a:t>
            </a:r>
            <a:r>
              <a:rPr lang="vi-VN" sz="1800" b="0" i="0" dirty="0">
                <a:solidFill>
                  <a:schemeClr val="tx1"/>
                </a:solidFill>
                <a:effectLst/>
                <a:latin typeface="Times New Roman" panose="02020603050405020304" pitchFamily="18" charset="0"/>
                <a:cs typeface="Times New Roman" panose="02020603050405020304" pitchFamily="18" charset="0"/>
              </a:rPr>
              <a:t> phân </a:t>
            </a:r>
            <a:r>
              <a:rPr lang="vi-VN" sz="1800" b="0" i="0" dirty="0" err="1">
                <a:solidFill>
                  <a:schemeClr val="tx1"/>
                </a:solidFill>
                <a:effectLst/>
                <a:latin typeface="Times New Roman" panose="02020603050405020304" pitchFamily="18" charset="0"/>
                <a:cs typeface="Times New Roman" panose="02020603050405020304" pitchFamily="18" charset="0"/>
              </a:rPr>
              <a:t>loại</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ảnh</a:t>
            </a:r>
            <a:r>
              <a:rPr lang="vi-VN" sz="1800" b="0" i="0" dirty="0">
                <a:solidFill>
                  <a:schemeClr val="tx1"/>
                </a:solidFill>
                <a:effectLst/>
                <a:latin typeface="Times New Roman" panose="02020603050405020304" pitchFamily="18" charset="0"/>
                <a:cs typeface="Times New Roman" panose="02020603050405020304" pitchFamily="18" charset="0"/>
              </a:rPr>
              <a:t> </a:t>
            </a:r>
            <a:r>
              <a:rPr lang="vi-VN" sz="1800" b="0" i="0" dirty="0" err="1">
                <a:solidFill>
                  <a:schemeClr val="tx1"/>
                </a:solidFill>
                <a:effectLst/>
                <a:latin typeface="Times New Roman" panose="02020603050405020304" pitchFamily="18" charset="0"/>
                <a:cs typeface="Times New Roman" panose="02020603050405020304" pitchFamily="18" charset="0"/>
              </a:rPr>
              <a:t>cảm xúc của con người</a:t>
            </a:r>
            <a:r>
              <a:rPr lang="vi-VN" sz="1800" b="0" i="0" dirty="0">
                <a:solidFill>
                  <a:schemeClr val="tx1"/>
                </a:solidFill>
                <a:effectLst/>
                <a:latin typeface="Times New Roman" panose="02020603050405020304" pitchFamily="18" charset="0"/>
                <a:cs typeface="Times New Roman" panose="02020603050405020304" pitchFamily="18" charset="0"/>
              </a:rPr>
              <a:t>.</a:t>
            </a:r>
            <a:endParaRPr lang="vi-VN" sz="1800" b="0" i="0" dirty="0">
              <a:solidFill>
                <a:schemeClr val="tx1"/>
              </a:solidFill>
              <a:effectLst/>
              <a:latin typeface="Times New Roman" panose="02020603050405020304" pitchFamily="18" charset="0"/>
              <a:cs typeface="Times New Roman" panose="02020603050405020304" pitchFamily="18" charset="0"/>
            </a:endParaRPr>
          </a:p>
        </p:txBody>
      </p:sp>
      <p:sp>
        <p:nvSpPr>
          <p:cNvPr id="14" name="Hộp Văn bản 13"/>
          <p:cNvSpPr txBox="1"/>
          <p:nvPr/>
        </p:nvSpPr>
        <p:spPr>
          <a:xfrm>
            <a:off x="378000" y="3558022"/>
            <a:ext cx="8362800" cy="1198880"/>
          </a:xfrm>
          <a:prstGeom prst="rect">
            <a:avLst/>
          </a:prstGeom>
          <a:noFill/>
        </p:spPr>
        <p:txBody>
          <a:bodyPr wrap="square">
            <a:spAutoFit/>
          </a:bodyPr>
          <a:lstStyle/>
          <a:p>
            <a:pPr algn="just"/>
            <a:r>
              <a:rPr lang="vi-VN" sz="1800" b="0" i="0">
                <a:solidFill>
                  <a:schemeClr val="tx1"/>
                </a:solidFill>
                <a:effectLst/>
                <a:latin typeface="Times New Roman" panose="02020603050405020304" pitchFamily="18" charset="0"/>
                <a:cs typeface="Times New Roman" panose="02020603050405020304" pitchFamily="18" charset="0"/>
              </a:rPr>
              <a:t>Cảm xúc khuôn mặt có thể được phân tích dễ dàng thông qua hình ảnh khuôn mặt và máy tính có thể tương tác với con người, như cách con người tương tác với nhau. Đó là lý do tại sao nhận dạng cảm xúc qua khuôn mặt ngày càng được sự quan tâm trong mọi lĩnh vực.</a:t>
            </a:r>
            <a:endParaRPr lang="vi-VN" sz="1800" b="0" i="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2642" y="645831"/>
            <a:ext cx="8730343" cy="87086"/>
          </a:xfrm>
          <a:prstGeom prst="roundRect">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 Box 1"/>
          <p:cNvSpPr txBox="1"/>
          <p:nvPr/>
        </p:nvSpPr>
        <p:spPr>
          <a:xfrm>
            <a:off x="252730" y="942340"/>
            <a:ext cx="8730615" cy="3736340"/>
          </a:xfrm>
          <a:prstGeom prst="rect">
            <a:avLst/>
          </a:prstGeom>
          <a:noFill/>
        </p:spPr>
        <p:txBody>
          <a:bodyPr wrap="square" rtlCol="0" anchor="t">
            <a:noAutofit/>
          </a:bodyPr>
          <a:p>
            <a:pPr algn="just"/>
            <a:r>
              <a:rPr lang="en-US" sz="1800">
                <a:solidFill>
                  <a:schemeClr val="tx1"/>
                </a:solidFill>
                <a:latin typeface="Times New Roman" panose="02020603050405020304" pitchFamily="18" charset="0"/>
                <a:cs typeface="Times New Roman" panose="02020603050405020304" pitchFamily="18" charset="0"/>
              </a:rPr>
              <a:t>Khuôn mặt con người là một trong những phương tiện tự nhiên và mạnh mẽ nhất để truyền đạt cảm xúc mà không cần sử dụng lời nói. Điều này là một phương tiện giao tiếp rất phổ biến và có sẵn trong mọi nền văn hóa. Sự biểu hiện cảm xúc trên khuôn mặt không chỉ giúp chúng ta truyền đạt thông điệp mà còn giúp chúng ta hiểu biết và tương tác với nhau hiệu quả hơn.</a:t>
            </a:r>
            <a:endParaRPr lang="en-US" sz="1800">
              <a:solidFill>
                <a:schemeClr val="tx1"/>
              </a:solidFill>
              <a:latin typeface="Times New Roman" panose="02020603050405020304" pitchFamily="18" charset="0"/>
              <a:cs typeface="Times New Roman" panose="02020603050405020304" pitchFamily="18" charset="0"/>
            </a:endParaRPr>
          </a:p>
          <a:p>
            <a:pPr algn="just"/>
            <a:endParaRPr lang="en-US" sz="1800">
              <a:solidFill>
                <a:schemeClr val="tx1"/>
              </a:solidFill>
              <a:latin typeface="Times New Roman" panose="02020603050405020304" pitchFamily="18" charset="0"/>
              <a:cs typeface="Times New Roman" panose="02020603050405020304" pitchFamily="18" charset="0"/>
            </a:endParaRPr>
          </a:p>
          <a:p>
            <a:pPr algn="just"/>
            <a:r>
              <a:rPr lang="en-US" sz="1800">
                <a:solidFill>
                  <a:schemeClr val="tx1"/>
                </a:solidFill>
                <a:latin typeface="Times New Roman" panose="02020603050405020304" pitchFamily="18" charset="0"/>
                <a:cs typeface="Times New Roman" panose="02020603050405020304" pitchFamily="18" charset="0"/>
              </a:rPr>
              <a:t>Nhận dạng và phân tích cảm xúc trên khuôn mặt tự động là một lĩnh vực nghiên cứu thú vị và đầy thách thức, với ảnh hưởng to lớn đến xã hội. Cảm xúc trên khuôn mặt và hành vi của chúng ta đóng vai trò quan trọng trong giao tiếp phi ngôn ngữ, chiếm tỉ lệ lớn trong việc truyền đạt cảm xúc của con người. Các nhà nghiên cứu đã chỉ ra rằng cảm xúc trên khuôn mặt là một phản ứng tự nhiên và phổ biến, không phụ thuộc vào chủng tộc, giới tính hay độ tuổi.</a:t>
            </a:r>
            <a:endParaRPr lang="en-US" sz="1800">
              <a:solidFill>
                <a:schemeClr val="tx1"/>
              </a:solidFill>
              <a:latin typeface="Times New Roman" panose="02020603050405020304" pitchFamily="18" charset="0"/>
              <a:cs typeface="Times New Roman" panose="02020603050405020304" pitchFamily="18" charset="0"/>
            </a:endParaRPr>
          </a:p>
          <a:p>
            <a:pPr algn="just"/>
            <a:endParaRPr lang="en-US" sz="1800">
              <a:solidFill>
                <a:schemeClr val="tx1"/>
              </a:solidFill>
              <a:latin typeface="Times New Roman" panose="02020603050405020304" pitchFamily="18" charset="0"/>
              <a:cs typeface="Times New Roman" panose="02020603050405020304" pitchFamily="18" charset="0"/>
            </a:endParaRPr>
          </a:p>
          <a:p>
            <a:pPr algn="just"/>
            <a:endParaRPr lang="en-US" sz="1800">
              <a:solidFill>
                <a:schemeClr val="tx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975428" y="212049"/>
            <a:ext cx="3272272" cy="830997"/>
          </a:xfrm>
          <a:prstGeom prst="rect">
            <a:avLst/>
          </a:prstGeom>
          <a:noFill/>
        </p:spPr>
        <p:txBody>
          <a:bodyPr wrap="square" rtlCol="0">
            <a:spAutoFit/>
          </a:bodyPr>
          <a:p>
            <a:pPr algn="ctr"/>
            <a:r>
              <a:rPr lang="en-US" sz="2400" b="1" dirty="0">
                <a:solidFill>
                  <a:srgbClr val="00CFCC"/>
                </a:solidFill>
                <a:latin typeface="Times New Roman" panose="02020603050405020304" pitchFamily="18" charset="0"/>
                <a:cs typeface="Times New Roman" panose="02020603050405020304" pitchFamily="18" charset="0"/>
              </a:rPr>
              <a:t>1. </a:t>
            </a:r>
            <a:r>
              <a:rPr lang="en-US" sz="2400" b="1" dirty="0" err="1">
                <a:solidFill>
                  <a:srgbClr val="00CFCC"/>
                </a:solidFill>
                <a:latin typeface="Times New Roman" panose="02020603050405020304" pitchFamily="18" charset="0"/>
                <a:cs typeface="Times New Roman" panose="02020603050405020304" pitchFamily="18" charset="0"/>
              </a:rPr>
              <a:t>Giới</a:t>
            </a:r>
            <a:r>
              <a:rPr lang="en-US" sz="2400" b="1" dirty="0">
                <a:solidFill>
                  <a:srgbClr val="00CFCC"/>
                </a:solidFill>
                <a:latin typeface="Times New Roman" panose="02020603050405020304" pitchFamily="18" charset="0"/>
                <a:cs typeface="Times New Roman" panose="02020603050405020304" pitchFamily="18" charset="0"/>
              </a:rPr>
              <a:t> </a:t>
            </a:r>
            <a:r>
              <a:rPr lang="en-US" sz="2400" b="1" dirty="0" err="1">
                <a:solidFill>
                  <a:srgbClr val="00CFCC"/>
                </a:solidFill>
                <a:latin typeface="Times New Roman" panose="02020603050405020304" pitchFamily="18" charset="0"/>
                <a:cs typeface="Times New Roman" panose="02020603050405020304" pitchFamily="18" charset="0"/>
              </a:rPr>
              <a:t>thiệu</a:t>
            </a:r>
            <a:r>
              <a:rPr lang="en-US" sz="2400" b="1" dirty="0">
                <a:solidFill>
                  <a:srgbClr val="00CFCC"/>
                </a:solidFill>
                <a:latin typeface="Times New Roman" panose="02020603050405020304" pitchFamily="18" charset="0"/>
                <a:cs typeface="Times New Roman" panose="02020603050405020304" pitchFamily="18" charset="0"/>
              </a:rPr>
              <a:t> </a:t>
            </a:r>
            <a:endParaRPr lang="en-US" sz="2400" b="1" dirty="0">
              <a:solidFill>
                <a:srgbClr val="00CFCC"/>
              </a:solidFill>
              <a:latin typeface="Times New Roman" panose="02020603050405020304" pitchFamily="18" charset="0"/>
              <a:cs typeface="Times New Roman" panose="02020603050405020304" pitchFamily="18" charset="0"/>
            </a:endParaRPr>
          </a:p>
          <a:p>
            <a:pPr algn="ctr"/>
            <a:endParaRPr lang="en-US" sz="2400" b="1" dirty="0">
              <a:solidFill>
                <a:srgbClr val="00CFC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88925" y="969645"/>
            <a:ext cx="8694420" cy="3107690"/>
          </a:xfrm>
          <a:prstGeom prst="rect">
            <a:avLst/>
          </a:prstGeom>
          <a:noFill/>
        </p:spPr>
        <p:txBody>
          <a:bodyPr wrap="square" rtlCol="0" anchor="t">
            <a:spAutoFit/>
          </a:bodyPr>
          <a:p>
            <a:pPr algn="just"/>
            <a:r>
              <a:rPr lang="en-US"/>
              <a:t>Nhận dạng cảm xúc qua khuôn mặt có ứng dụng trong các lĩnh vực khác nhau:</a:t>
            </a:r>
            <a:endParaRPr lang="en-US"/>
          </a:p>
          <a:p>
            <a:pPr algn="just"/>
            <a:endParaRPr lang="en-US"/>
          </a:p>
          <a:p>
            <a:pPr marL="285750" indent="-285750" algn="just">
              <a:buFont typeface="Arial" panose="020B0604020202020204" pitchFamily="34" charset="0"/>
              <a:buChar char="•"/>
            </a:pPr>
            <a:r>
              <a:rPr lang="en-US"/>
              <a:t>Giáo dục: Phản ứng của người học trong thời gian thực và sự tham gia vào nội dung là giáo dục là một thước đo lường cho hiệu quả của bài giảng.</a:t>
            </a:r>
            <a:endParaRPr lang="en-US"/>
          </a:p>
          <a:p>
            <a:pPr marL="285750" indent="-285750" algn="just">
              <a:buFont typeface="Arial" panose="020B0604020202020204" pitchFamily="34" charset="0"/>
              <a:buChar char="•"/>
            </a:pPr>
            <a:r>
              <a:rPr lang="en-US"/>
              <a:t>Tiếp thị: Đây là một cách tuyệt vời để các công ty kinh doanh phân tích cách khách hàng phản hồi với quảng cáo, sản phẩm, bao bì và thiết kế cửa hàng của họ.</a:t>
            </a:r>
            <a:endParaRPr lang="en-US"/>
          </a:p>
          <a:p>
            <a:pPr marL="285750" indent="-285750" algn="just">
              <a:buFont typeface="Arial" panose="020B0604020202020204" pitchFamily="34" charset="0"/>
              <a:buChar char="•"/>
            </a:pPr>
            <a:r>
              <a:rPr lang="en-US"/>
              <a:t>Chơi game: Với sự ra đời của game thực tế ảo gần với trải nghiệm thực tế. Nhận dạng cảm xúc khuôn mặt đóng một vai trò quan trọng để cải thiện trải nghiệm chơi trò chơi.</a:t>
            </a:r>
            <a:endParaRPr lang="en-US"/>
          </a:p>
          <a:p>
            <a:pPr marL="285750" indent="-285750" algn="just">
              <a:buFont typeface="Arial" panose="020B0604020202020204" pitchFamily="34" charset="0"/>
              <a:buChar char="•"/>
            </a:pPr>
            <a:r>
              <a:rPr lang="en-US"/>
              <a:t>Bảo mật: Nó có thể giúp xác định hành vi đáng ngờ trong đám đông và có thể được sử dụng để ngăn chặn tội phạm và những kẻ khủng bố tiềm năng.</a:t>
            </a:r>
            <a:endParaRPr lang="en-US"/>
          </a:p>
          <a:p>
            <a:pPr marL="285750" indent="-285750" algn="just">
              <a:buFont typeface="Arial" panose="020B0604020202020204" pitchFamily="34" charset="0"/>
              <a:buChar char="•"/>
            </a:pPr>
            <a:r>
              <a:rPr lang="en-US"/>
              <a:t>Chăm sóc sức khỏe: Nó có thể hữu ích trong việc tự động hóa dịch vụ y tế. Cả sức khỏe thể chất và tinh thần có thể được phân tích thông qua ứng dụng này.</a:t>
            </a:r>
            <a:endParaRPr lang="en-US"/>
          </a:p>
          <a:p>
            <a:pPr marL="285750" indent="-285750" algn="just">
              <a:buFont typeface="Arial" panose="020B0604020202020204" pitchFamily="34" charset="0"/>
              <a:buChar char="•"/>
            </a:pPr>
            <a:r>
              <a:rPr lang="en-US"/>
              <a:t>Dịch vụ khách hàng: Quản lý dịch vụ khách hàng có thể hiệu quả hơn bằng cách sử dụng hệ thống nhận dạng cảm xúc khuôn mặt. </a:t>
            </a:r>
            <a:endParaRPr lang="en-US"/>
          </a:p>
        </p:txBody>
      </p:sp>
      <p:sp>
        <p:nvSpPr>
          <p:cNvPr id="4" name="Rounded Rectangle 3"/>
          <p:cNvSpPr/>
          <p:nvPr/>
        </p:nvSpPr>
        <p:spPr>
          <a:xfrm>
            <a:off x="252642" y="645831"/>
            <a:ext cx="8730343" cy="87086"/>
          </a:xfrm>
          <a:prstGeom prst="roundRect">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9" name="TextBox 8"/>
          <p:cNvSpPr txBox="1"/>
          <p:nvPr/>
        </p:nvSpPr>
        <p:spPr>
          <a:xfrm>
            <a:off x="2975428" y="212049"/>
            <a:ext cx="3272272" cy="830997"/>
          </a:xfrm>
          <a:prstGeom prst="rect">
            <a:avLst/>
          </a:prstGeom>
          <a:noFill/>
        </p:spPr>
        <p:txBody>
          <a:bodyPr wrap="square" rtlCol="0">
            <a:spAutoFit/>
          </a:bodyPr>
          <a:p>
            <a:pPr algn="ctr"/>
            <a:r>
              <a:rPr lang="en-US" sz="2400" b="1" dirty="0">
                <a:solidFill>
                  <a:srgbClr val="00CFCC"/>
                </a:solidFill>
                <a:latin typeface="Times New Roman" panose="02020603050405020304" pitchFamily="18" charset="0"/>
                <a:cs typeface="Times New Roman" panose="02020603050405020304" pitchFamily="18" charset="0"/>
              </a:rPr>
              <a:t>1. </a:t>
            </a:r>
            <a:r>
              <a:rPr lang="en-US" sz="2400" b="1" dirty="0" err="1">
                <a:solidFill>
                  <a:srgbClr val="00CFCC"/>
                </a:solidFill>
                <a:latin typeface="Times New Roman" panose="02020603050405020304" pitchFamily="18" charset="0"/>
                <a:cs typeface="Times New Roman" panose="02020603050405020304" pitchFamily="18" charset="0"/>
              </a:rPr>
              <a:t>Giới</a:t>
            </a:r>
            <a:r>
              <a:rPr lang="en-US" sz="2400" b="1" dirty="0">
                <a:solidFill>
                  <a:srgbClr val="00CFCC"/>
                </a:solidFill>
                <a:latin typeface="Times New Roman" panose="02020603050405020304" pitchFamily="18" charset="0"/>
                <a:cs typeface="Times New Roman" panose="02020603050405020304" pitchFamily="18" charset="0"/>
              </a:rPr>
              <a:t> </a:t>
            </a:r>
            <a:r>
              <a:rPr lang="en-US" sz="2400" b="1" dirty="0" err="1">
                <a:solidFill>
                  <a:srgbClr val="00CFCC"/>
                </a:solidFill>
                <a:latin typeface="Times New Roman" panose="02020603050405020304" pitchFamily="18" charset="0"/>
                <a:cs typeface="Times New Roman" panose="02020603050405020304" pitchFamily="18" charset="0"/>
              </a:rPr>
              <a:t>thiệu</a:t>
            </a:r>
            <a:r>
              <a:rPr lang="en-US" sz="2400" b="1" dirty="0">
                <a:solidFill>
                  <a:srgbClr val="00CFCC"/>
                </a:solidFill>
                <a:latin typeface="Times New Roman" panose="02020603050405020304" pitchFamily="18" charset="0"/>
                <a:cs typeface="Times New Roman" panose="02020603050405020304" pitchFamily="18" charset="0"/>
              </a:rPr>
              <a:t> </a:t>
            </a:r>
            <a:endParaRPr lang="en-US" sz="2400" b="1" dirty="0">
              <a:solidFill>
                <a:srgbClr val="00CFCC"/>
              </a:solidFill>
              <a:latin typeface="Times New Roman" panose="02020603050405020304" pitchFamily="18" charset="0"/>
              <a:cs typeface="Times New Roman" panose="02020603050405020304" pitchFamily="18" charset="0"/>
            </a:endParaRPr>
          </a:p>
          <a:p>
            <a:pPr algn="ctr"/>
            <a:endParaRPr lang="en-US" sz="2400" b="1" dirty="0">
              <a:solidFill>
                <a:srgbClr val="00CFC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71"/>
          <p:cNvSpPr txBox="1">
            <a:spLocks noChangeArrowheads="1"/>
          </p:cNvSpPr>
          <p:nvPr/>
        </p:nvSpPr>
        <p:spPr bwMode="auto">
          <a:xfrm>
            <a:off x="447351" y="990175"/>
            <a:ext cx="3262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2800" dirty="0" err="1">
                <a:solidFill>
                  <a:schemeClr val="bg1"/>
                </a:solidFill>
                <a:latin typeface="Microsoft YaHei" panose="020B0503020204020204" pitchFamily="34" charset="-122"/>
                <a:ea typeface="Microsoft YaHei" panose="020B0503020204020204" pitchFamily="34" charset="-122"/>
              </a:rPr>
              <a:t>Các</a:t>
            </a:r>
            <a:r>
              <a:rPr lang="en-US" altLang="zh-CN" sz="2800" dirty="0">
                <a:solidFill>
                  <a:schemeClr val="bg1"/>
                </a:solidFill>
                <a:latin typeface="Microsoft YaHei" panose="020B0503020204020204" pitchFamily="34" charset="-122"/>
                <a:ea typeface="Microsoft YaHei" panose="020B0503020204020204" pitchFamily="34" charset="-122"/>
              </a:rPr>
              <a:t> </a:t>
            </a:r>
            <a:r>
              <a:rPr lang="en-US" altLang="zh-CN" sz="2800" dirty="0" err="1">
                <a:solidFill>
                  <a:schemeClr val="bg1"/>
                </a:solidFill>
                <a:latin typeface="Microsoft YaHei" panose="020B0503020204020204" pitchFamily="34" charset="-122"/>
                <a:ea typeface="Microsoft YaHei" panose="020B0503020204020204" pitchFamily="34" charset="-122"/>
              </a:rPr>
              <a:t>bước</a:t>
            </a:r>
            <a:r>
              <a:rPr lang="en-US" altLang="zh-CN" sz="2800" dirty="0">
                <a:solidFill>
                  <a:schemeClr val="bg1"/>
                </a:solidFill>
                <a:latin typeface="Microsoft YaHei" panose="020B0503020204020204" pitchFamily="34" charset="-122"/>
                <a:ea typeface="Microsoft YaHei" panose="020B0503020204020204" pitchFamily="34" charset="-122"/>
              </a:rPr>
              <a:t> </a:t>
            </a:r>
            <a:r>
              <a:rPr lang="en-US" altLang="zh-CN" sz="2800" dirty="0" err="1">
                <a:solidFill>
                  <a:schemeClr val="bg1"/>
                </a:solidFill>
                <a:latin typeface="Microsoft YaHei" panose="020B0503020204020204" pitchFamily="34" charset="-122"/>
                <a:ea typeface="Microsoft YaHei" panose="020B0503020204020204" pitchFamily="34" charset="-122"/>
              </a:rPr>
              <a:t>xử</a:t>
            </a:r>
            <a:r>
              <a:rPr lang="en-US" altLang="zh-CN" sz="2800" dirty="0">
                <a:solidFill>
                  <a:schemeClr val="bg1"/>
                </a:solidFill>
                <a:latin typeface="Microsoft YaHei" panose="020B0503020204020204" pitchFamily="34" charset="-122"/>
                <a:ea typeface="Microsoft YaHei" panose="020B0503020204020204" pitchFamily="34" charset="-122"/>
              </a:rPr>
              <a:t> </a:t>
            </a:r>
            <a:r>
              <a:rPr lang="en-US" altLang="zh-CN" sz="2800" dirty="0" err="1">
                <a:solidFill>
                  <a:schemeClr val="bg1"/>
                </a:solidFill>
                <a:latin typeface="Microsoft YaHei" panose="020B0503020204020204" pitchFamily="34" charset="-122"/>
                <a:ea typeface="Microsoft YaHei" panose="020B0503020204020204" pitchFamily="34" charset="-122"/>
              </a:rPr>
              <a:t>lý</a:t>
            </a:r>
            <a:r>
              <a:rPr lang="en-US" altLang="zh-CN" sz="2800" dirty="0">
                <a:solidFill>
                  <a:schemeClr val="bg1"/>
                </a:solidFill>
                <a:latin typeface="Microsoft YaHei" panose="020B0503020204020204" pitchFamily="34" charset="-122"/>
                <a:ea typeface="Microsoft YaHei" panose="020B0503020204020204" pitchFamily="34" charset="-122"/>
              </a:rPr>
              <a:t>:  </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
        <p:nvSpPr>
          <p:cNvPr id="5" name="文本框 71"/>
          <p:cNvSpPr txBox="1">
            <a:spLocks noChangeArrowheads="1"/>
          </p:cNvSpPr>
          <p:nvPr/>
        </p:nvSpPr>
        <p:spPr bwMode="auto">
          <a:xfrm>
            <a:off x="81677" y="1911244"/>
            <a:ext cx="8847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2800" dirty="0">
                <a:solidFill>
                  <a:schemeClr val="bg1"/>
                </a:solidFill>
                <a:latin typeface="Microsoft YaHei" panose="020B0503020204020204" pitchFamily="34" charset="-122"/>
                <a:ea typeface="Microsoft YaHei" panose="020B0503020204020204" pitchFamily="34" charset="-122"/>
              </a:rPr>
              <a:t>Ảnh cần xử lý</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pic>
        <p:nvPicPr>
          <p:cNvPr id="10" name="Hình ảnh 9"/>
          <p:cNvPicPr>
            <a:picLocks noChangeAspect="1"/>
          </p:cNvPicPr>
          <p:nvPr/>
        </p:nvPicPr>
        <p:blipFill>
          <a:blip r:embed="rId1"/>
          <a:stretch>
            <a:fillRect/>
          </a:stretch>
        </p:blipFill>
        <p:spPr>
          <a:xfrm>
            <a:off x="966438" y="2571750"/>
            <a:ext cx="7151649" cy="493819"/>
          </a:xfrm>
          <a:prstGeom prst="rect">
            <a:avLst/>
          </a:prstGeom>
          <a:ln>
            <a:noFill/>
          </a:ln>
          <a:effectLst>
            <a:softEdge rad="112500"/>
          </a:effectLst>
        </p:spPr>
      </p:pic>
      <p:pic>
        <p:nvPicPr>
          <p:cNvPr id="12" name="Hình ảnh 11"/>
          <p:cNvPicPr>
            <a:picLocks noChangeAspect="1"/>
          </p:cNvPicPr>
          <p:nvPr/>
        </p:nvPicPr>
        <p:blipFill>
          <a:blip r:embed="rId2"/>
          <a:stretch>
            <a:fillRect/>
          </a:stretch>
        </p:blipFill>
        <p:spPr>
          <a:xfrm>
            <a:off x="2528666" y="2252486"/>
            <a:ext cx="1036768" cy="1290548"/>
          </a:xfrm>
          <a:prstGeom prst="rect">
            <a:avLst/>
          </a:prstGeom>
        </p:spPr>
      </p:pic>
      <p:pic>
        <p:nvPicPr>
          <p:cNvPr id="13" name="Hình ảnh 12"/>
          <p:cNvPicPr>
            <a:picLocks noChangeAspect="1"/>
          </p:cNvPicPr>
          <p:nvPr/>
        </p:nvPicPr>
        <p:blipFill>
          <a:blip r:embed="rId3"/>
          <a:stretch>
            <a:fillRect/>
          </a:stretch>
        </p:blipFill>
        <p:spPr>
          <a:xfrm>
            <a:off x="1168424" y="2229066"/>
            <a:ext cx="1036769" cy="1290548"/>
          </a:xfrm>
          <a:prstGeom prst="rect">
            <a:avLst/>
          </a:prstGeom>
        </p:spPr>
      </p:pic>
      <p:pic>
        <p:nvPicPr>
          <p:cNvPr id="14" name="Hình ảnh 13"/>
          <p:cNvPicPr>
            <a:picLocks noChangeAspect="1"/>
          </p:cNvPicPr>
          <p:nvPr/>
        </p:nvPicPr>
        <p:blipFill>
          <a:blip r:embed="rId4"/>
          <a:stretch>
            <a:fillRect/>
          </a:stretch>
        </p:blipFill>
        <p:spPr>
          <a:xfrm>
            <a:off x="3845461" y="2252486"/>
            <a:ext cx="1113603" cy="1290548"/>
          </a:xfrm>
          <a:prstGeom prst="rect">
            <a:avLst/>
          </a:prstGeom>
        </p:spPr>
      </p:pic>
      <p:pic>
        <p:nvPicPr>
          <p:cNvPr id="15" name="Hình ảnh 14"/>
          <p:cNvPicPr>
            <a:picLocks noChangeAspect="1"/>
          </p:cNvPicPr>
          <p:nvPr/>
        </p:nvPicPr>
        <p:blipFill>
          <a:blip r:embed="rId5"/>
          <a:stretch>
            <a:fillRect/>
          </a:stretch>
        </p:blipFill>
        <p:spPr>
          <a:xfrm>
            <a:off x="5301936" y="2262428"/>
            <a:ext cx="1104490" cy="1257186"/>
          </a:xfrm>
          <a:prstGeom prst="rect">
            <a:avLst/>
          </a:prstGeom>
        </p:spPr>
      </p:pic>
      <p:pic>
        <p:nvPicPr>
          <p:cNvPr id="16" name="Hình ảnh 15"/>
          <p:cNvPicPr>
            <a:picLocks noChangeAspect="1"/>
          </p:cNvPicPr>
          <p:nvPr/>
        </p:nvPicPr>
        <p:blipFill>
          <a:blip r:embed="rId6"/>
          <a:stretch>
            <a:fillRect/>
          </a:stretch>
        </p:blipFill>
        <p:spPr>
          <a:xfrm>
            <a:off x="6715534" y="2262429"/>
            <a:ext cx="1102894" cy="1257186"/>
          </a:xfrm>
          <a:prstGeom prst="rect">
            <a:avLst/>
          </a:prstGeom>
        </p:spPr>
      </p:pic>
      <p:sp>
        <p:nvSpPr>
          <p:cNvPr id="17" name="文本框 71"/>
          <p:cNvSpPr txBox="1">
            <a:spLocks noChangeArrowheads="1"/>
          </p:cNvSpPr>
          <p:nvPr/>
        </p:nvSpPr>
        <p:spPr bwMode="auto">
          <a:xfrm>
            <a:off x="7881273" y="1911244"/>
            <a:ext cx="113538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eaLnBrk="1" hangingPunct="1"/>
            <a:r>
              <a:rPr lang="en-US" altLang="zh-CN" sz="2800" dirty="0">
                <a:solidFill>
                  <a:schemeClr val="bg1"/>
                </a:solidFill>
                <a:latin typeface="Microsoft YaHei" panose="020B0503020204020204" pitchFamily="34" charset="-122"/>
                <a:ea typeface="Microsoft YaHei" panose="020B0503020204020204" pitchFamily="34" charset="-122"/>
                <a:sym typeface="+mn-ea"/>
              </a:rPr>
              <a:t>Ảnh được nhận dạng</a:t>
            </a:r>
            <a:endParaRPr lang="zh-CN" altLang="en-US" sz="2800" dirty="0">
              <a:solidFill>
                <a:schemeClr val="bg1"/>
              </a:solidFill>
              <a:latin typeface="Microsoft YaHei" panose="020B0503020204020204" pitchFamily="34" charset="-122"/>
              <a:ea typeface="Microsoft YaHei" panose="020B0503020204020204" pitchFamily="34" charset="-122"/>
            </a:endParaRPr>
          </a:p>
        </p:txBody>
      </p:sp>
      <p:sp>
        <p:nvSpPr>
          <p:cNvPr id="9" name="TextBox 8"/>
          <p:cNvSpPr txBox="1"/>
          <p:nvPr/>
        </p:nvSpPr>
        <p:spPr>
          <a:xfrm>
            <a:off x="2975428" y="212049"/>
            <a:ext cx="3272272" cy="830997"/>
          </a:xfrm>
          <a:prstGeom prst="rect">
            <a:avLst/>
          </a:prstGeom>
          <a:noFill/>
        </p:spPr>
        <p:txBody>
          <a:bodyPr wrap="square" rtlCol="0">
            <a:spAutoFit/>
          </a:bodyPr>
          <a:lstStyle/>
          <a:p>
            <a:pPr algn="ctr"/>
            <a:r>
              <a:rPr lang="en-US" sz="2400" b="1" dirty="0">
                <a:solidFill>
                  <a:srgbClr val="00CFCC"/>
                </a:solidFill>
                <a:latin typeface="Times New Roman" panose="02020603050405020304" pitchFamily="18" charset="0"/>
                <a:cs typeface="Times New Roman" panose="02020603050405020304" pitchFamily="18" charset="0"/>
              </a:rPr>
              <a:t>1. </a:t>
            </a:r>
            <a:r>
              <a:rPr lang="en-US" sz="2400" b="1" dirty="0" err="1">
                <a:solidFill>
                  <a:srgbClr val="00CFCC"/>
                </a:solidFill>
                <a:latin typeface="Times New Roman" panose="02020603050405020304" pitchFamily="18" charset="0"/>
                <a:cs typeface="Times New Roman" panose="02020603050405020304" pitchFamily="18" charset="0"/>
              </a:rPr>
              <a:t>Giới</a:t>
            </a:r>
            <a:r>
              <a:rPr lang="en-US" sz="2400" b="1" dirty="0">
                <a:solidFill>
                  <a:srgbClr val="00CFCC"/>
                </a:solidFill>
                <a:latin typeface="Times New Roman" panose="02020603050405020304" pitchFamily="18" charset="0"/>
                <a:cs typeface="Times New Roman" panose="02020603050405020304" pitchFamily="18" charset="0"/>
              </a:rPr>
              <a:t> </a:t>
            </a:r>
            <a:r>
              <a:rPr lang="en-US" sz="2400" b="1" dirty="0" err="1">
                <a:solidFill>
                  <a:srgbClr val="00CFCC"/>
                </a:solidFill>
                <a:latin typeface="Times New Roman" panose="02020603050405020304" pitchFamily="18" charset="0"/>
                <a:cs typeface="Times New Roman" panose="02020603050405020304" pitchFamily="18" charset="0"/>
              </a:rPr>
              <a:t>thiệu</a:t>
            </a:r>
            <a:r>
              <a:rPr lang="en-US" sz="2400" b="1" dirty="0">
                <a:solidFill>
                  <a:srgbClr val="00CFCC"/>
                </a:solidFill>
                <a:latin typeface="Times New Roman" panose="02020603050405020304" pitchFamily="18" charset="0"/>
                <a:cs typeface="Times New Roman" panose="02020603050405020304" pitchFamily="18" charset="0"/>
              </a:rPr>
              <a:t> </a:t>
            </a:r>
            <a:endParaRPr lang="en-US" sz="2400" b="1" dirty="0">
              <a:solidFill>
                <a:srgbClr val="00CFCC"/>
              </a:solidFill>
              <a:latin typeface="Times New Roman" panose="02020603050405020304" pitchFamily="18" charset="0"/>
              <a:cs typeface="Times New Roman" panose="02020603050405020304" pitchFamily="18" charset="0"/>
            </a:endParaRPr>
          </a:p>
          <a:p>
            <a:pPr algn="ctr"/>
            <a:endParaRPr lang="en-US" sz="2400" b="1" dirty="0">
              <a:solidFill>
                <a:srgbClr val="00CFCC"/>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8" name="Google Shape;1088;p38"/>
          <p:cNvSpPr txBox="1">
            <a:spLocks noGrp="1"/>
          </p:cNvSpPr>
          <p:nvPr>
            <p:ph type="ctrTitle"/>
          </p:nvPr>
        </p:nvSpPr>
        <p:spPr>
          <a:xfrm>
            <a:off x="2208530" y="1797685"/>
            <a:ext cx="4727575" cy="1548130"/>
          </a:xfrm>
          <a:prstGeom prst="rect">
            <a:avLst/>
          </a:prstGeom>
        </p:spPr>
        <p:txBody>
          <a:bodyPr spcFirstLastPara="1" wrap="square" lIns="91425" tIns="91425" rIns="91425" bIns="91425" anchor="b" anchorCtr="0">
            <a:noAutofit/>
          </a:bodyPr>
          <a:p>
            <a:pPr marL="0" lvl="0" indent="0" algn="ctr" rtl="0">
              <a:spcBef>
                <a:spcPts val="0"/>
              </a:spcBef>
              <a:spcAft>
                <a:spcPts val="0"/>
              </a:spcAft>
              <a:buNone/>
            </a:pPr>
            <a:r>
              <a:rPr lang="en-US" altLang="en-GB">
                <a:latin typeface="Times New Roman" panose="02020603050405020304" pitchFamily="18" charset="0"/>
                <a:cs typeface="Times New Roman" panose="02020603050405020304" pitchFamily="18" charset="0"/>
              </a:rPr>
              <a:t>Mạng Tích Chập - Convolutional Neural Network CNN</a:t>
            </a:r>
            <a:endParaRPr lang="en-US" altLang="en-GB">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06828" y="631371"/>
            <a:ext cx="8730343" cy="87086"/>
          </a:xfrm>
          <a:prstGeom prst="roundRect">
            <a:avLst/>
          </a:prstGeom>
          <a:solidFill>
            <a:srgbClr val="FF9973"/>
          </a:solidFill>
          <a:ln>
            <a:solidFill>
              <a:srgbClr val="FF9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2518229" y="169706"/>
            <a:ext cx="4283529" cy="461665"/>
          </a:xfrm>
          <a:prstGeom prst="rect">
            <a:avLst/>
          </a:prstGeom>
          <a:noFill/>
        </p:spPr>
        <p:txBody>
          <a:bodyPr wrap="square" rtlCol="0">
            <a:spAutoFit/>
          </a:bodyPr>
          <a:lstStyle/>
          <a:p>
            <a:pPr algn="ctr"/>
            <a:r>
              <a:rPr lang="en-US" sz="2400" b="1" dirty="0">
                <a:solidFill>
                  <a:srgbClr val="FF9973"/>
                </a:solidFill>
                <a:latin typeface="Times New Roman" panose="02020603050405020304" pitchFamily="18" charset="0"/>
                <a:cs typeface="Times New Roman" panose="02020603050405020304" pitchFamily="18" charset="0"/>
              </a:rPr>
              <a:t>2. </a:t>
            </a:r>
            <a:r>
              <a:rPr lang="en-US" sz="2400" b="1" dirty="0" err="1">
                <a:solidFill>
                  <a:srgbClr val="FF9973"/>
                </a:solidFill>
                <a:latin typeface="Times New Roman" panose="02020603050405020304" pitchFamily="18" charset="0"/>
                <a:cs typeface="Times New Roman" panose="02020603050405020304" pitchFamily="18" charset="0"/>
              </a:rPr>
              <a:t>Cơ</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sở</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lý</a:t>
            </a:r>
            <a:r>
              <a:rPr lang="en-US" sz="2400" b="1" dirty="0">
                <a:solidFill>
                  <a:srgbClr val="FF9973"/>
                </a:solidFill>
                <a:latin typeface="Times New Roman" panose="02020603050405020304" pitchFamily="18" charset="0"/>
                <a:cs typeface="Times New Roman" panose="02020603050405020304" pitchFamily="18" charset="0"/>
              </a:rPr>
              <a:t> </a:t>
            </a:r>
            <a:r>
              <a:rPr lang="en-US" sz="2400" b="1" dirty="0" err="1">
                <a:solidFill>
                  <a:srgbClr val="FF9973"/>
                </a:solidFill>
                <a:latin typeface="Times New Roman" panose="02020603050405020304" pitchFamily="18" charset="0"/>
                <a:cs typeface="Times New Roman" panose="02020603050405020304" pitchFamily="18" charset="0"/>
              </a:rPr>
              <a:t>thuyết</a:t>
            </a:r>
            <a:r>
              <a:rPr lang="en-US" sz="2400" b="1" dirty="0">
                <a:solidFill>
                  <a:srgbClr val="FF9973"/>
                </a:solidFill>
                <a:latin typeface="Times New Roman" panose="02020603050405020304" pitchFamily="18" charset="0"/>
                <a:cs typeface="Times New Roman" panose="02020603050405020304" pitchFamily="18" charset="0"/>
              </a:rPr>
              <a:t> </a:t>
            </a:r>
            <a:endParaRPr lang="en-US" sz="2400" b="1" dirty="0">
              <a:solidFill>
                <a:srgbClr val="FF9973"/>
              </a:solidFill>
              <a:latin typeface="Times New Roman" panose="02020603050405020304" pitchFamily="18" charset="0"/>
              <a:cs typeface="Times New Roman" panose="02020603050405020304" pitchFamily="18" charset="0"/>
            </a:endParaRPr>
          </a:p>
        </p:txBody>
      </p:sp>
      <p:sp>
        <p:nvSpPr>
          <p:cNvPr id="5" name="Hộp Văn bản 4"/>
          <p:cNvSpPr txBox="1"/>
          <p:nvPr/>
        </p:nvSpPr>
        <p:spPr>
          <a:xfrm>
            <a:off x="687070" y="1440180"/>
            <a:ext cx="7769860" cy="2263775"/>
          </a:xfrm>
          <a:prstGeom prst="rect">
            <a:avLst/>
          </a:prstGeom>
          <a:noFill/>
        </p:spPr>
        <p:txBody>
          <a:bodyPr wrap="square">
            <a:noAutofit/>
          </a:bodyPr>
          <a:lstStyle/>
          <a:p>
            <a:pPr algn="just"/>
            <a:r>
              <a:rPr lang="vi-VN" sz="2000" b="1" i="0" dirty="0" err="1">
                <a:solidFill>
                  <a:schemeClr val="tx1"/>
                </a:solidFill>
                <a:effectLst/>
                <a:latin typeface="Times New Roman" panose="02020603050405020304" pitchFamily="18" charset="0"/>
                <a:cs typeface="Times New Roman" panose="02020603050405020304" pitchFamily="18" charset="0"/>
              </a:rPr>
              <a:t>Mạng</a:t>
            </a:r>
            <a:r>
              <a:rPr lang="vi-VN" sz="2000" b="1" i="0" dirty="0">
                <a:solidFill>
                  <a:schemeClr val="tx1"/>
                </a:solidFill>
                <a:effectLst/>
                <a:latin typeface="Times New Roman" panose="02020603050405020304" pitchFamily="18" charset="0"/>
                <a:cs typeface="Times New Roman" panose="02020603050405020304" pitchFamily="18" charset="0"/>
              </a:rPr>
              <a:t> </a:t>
            </a:r>
            <a:r>
              <a:rPr lang="vi-VN" sz="2000" b="1" i="0" dirty="0" err="1">
                <a:solidFill>
                  <a:schemeClr val="tx1"/>
                </a:solidFill>
                <a:effectLst/>
                <a:latin typeface="Times New Roman" panose="02020603050405020304" pitchFamily="18" charset="0"/>
                <a:cs typeface="Times New Roman" panose="02020603050405020304" pitchFamily="18" charset="0"/>
              </a:rPr>
              <a:t>nơron</a:t>
            </a:r>
            <a:r>
              <a:rPr lang="vi-VN" sz="2000" b="1" i="0" dirty="0">
                <a:solidFill>
                  <a:schemeClr val="tx1"/>
                </a:solidFill>
                <a:effectLst/>
                <a:latin typeface="Times New Roman" panose="02020603050405020304" pitchFamily="18" charset="0"/>
                <a:cs typeface="Times New Roman" panose="02020603050405020304" pitchFamily="18" charset="0"/>
              </a:rPr>
              <a:t> </a:t>
            </a:r>
            <a:r>
              <a:rPr lang="vi-VN" sz="2000" b="1" i="0" dirty="0" err="1">
                <a:solidFill>
                  <a:schemeClr val="tx1"/>
                </a:solidFill>
                <a:effectLst/>
                <a:latin typeface="Times New Roman" panose="02020603050405020304" pitchFamily="18" charset="0"/>
                <a:cs typeface="Times New Roman" panose="02020603050405020304" pitchFamily="18" charset="0"/>
              </a:rPr>
              <a:t>tích</a:t>
            </a:r>
            <a:r>
              <a:rPr lang="vi-VN" sz="2000" b="1" i="0" dirty="0">
                <a:solidFill>
                  <a:schemeClr val="tx1"/>
                </a:solidFill>
                <a:effectLst/>
                <a:latin typeface="Times New Roman" panose="02020603050405020304" pitchFamily="18" charset="0"/>
                <a:cs typeface="Times New Roman" panose="02020603050405020304" pitchFamily="18" charset="0"/>
              </a:rPr>
              <a:t> </a:t>
            </a:r>
            <a:r>
              <a:rPr lang="vi-VN" sz="2000" b="1" i="0" dirty="0" err="1">
                <a:solidFill>
                  <a:schemeClr val="tx1"/>
                </a:solidFill>
                <a:effectLst/>
                <a:latin typeface="Times New Roman" panose="02020603050405020304" pitchFamily="18" charset="0"/>
                <a:cs typeface="Times New Roman" panose="02020603050405020304" pitchFamily="18" charset="0"/>
              </a:rPr>
              <a:t>chập</a:t>
            </a:r>
            <a:r>
              <a:rPr lang="vi-VN" sz="2000" b="0" i="0" dirty="0">
                <a:solidFill>
                  <a:schemeClr val="tx1"/>
                </a:solidFill>
                <a:effectLst/>
                <a:latin typeface="Times New Roman" panose="02020603050405020304" pitchFamily="18" charset="0"/>
                <a:cs typeface="Times New Roman" panose="02020603050405020304" pitchFamily="18" charset="0"/>
              </a:rPr>
              <a:t> (CNN-</a:t>
            </a:r>
            <a:r>
              <a:rPr lang="vi-VN" sz="2000" b="0" i="0" dirty="0" err="1">
                <a:solidFill>
                  <a:schemeClr val="tx1"/>
                </a:solidFill>
                <a:effectLst/>
                <a:latin typeface="Times New Roman" panose="02020603050405020304" pitchFamily="18" charset="0"/>
                <a:cs typeface="Times New Roman" panose="02020603050405020304" pitchFamily="18" charset="0"/>
              </a:rPr>
              <a:t>Convolutionaleural</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Neural</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Network</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là</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một</a:t>
            </a:r>
            <a:r>
              <a:rPr lang="vi-VN" sz="2000" b="0" i="0" dirty="0">
                <a:solidFill>
                  <a:schemeClr val="tx1"/>
                </a:solidFill>
                <a:effectLst/>
                <a:latin typeface="Times New Roman" panose="02020603050405020304" pitchFamily="18" charset="0"/>
                <a:cs typeface="Times New Roman" panose="02020603050405020304" pitchFamily="18" charset="0"/>
              </a:rPr>
              <a:t> trong </a:t>
            </a:r>
            <a:r>
              <a:rPr lang="vi-VN" sz="2000" b="0" i="0" dirty="0" err="1">
                <a:solidFill>
                  <a:schemeClr val="tx1"/>
                </a:solidFill>
                <a:effectLst/>
                <a:latin typeface="Times New Roman" panose="02020603050405020304" pitchFamily="18" charset="0"/>
                <a:cs typeface="Times New Roman" panose="02020603050405020304" pitchFamily="18" charset="0"/>
              </a:rPr>
              <a:t>những</a:t>
            </a:r>
            <a:r>
              <a:rPr lang="vi-VN" sz="2000" b="0" i="0" dirty="0">
                <a:solidFill>
                  <a:schemeClr val="tx1"/>
                </a:solidFill>
                <a:effectLst/>
                <a:latin typeface="Times New Roman" panose="02020603050405020304" pitchFamily="18" charset="0"/>
                <a:cs typeface="Times New Roman" panose="02020603050405020304" pitchFamily="18" charset="0"/>
              </a:rPr>
              <a:t> mô </a:t>
            </a:r>
            <a:r>
              <a:rPr lang="vi-VN" sz="2000" b="0" i="0" dirty="0" err="1">
                <a:solidFill>
                  <a:schemeClr val="tx1"/>
                </a:solidFill>
                <a:effectLst/>
                <a:latin typeface="Times New Roman" panose="02020603050405020304" pitchFamily="18" charset="0"/>
                <a:cs typeface="Times New Roman" panose="02020603050405020304" pitchFamily="18" charset="0"/>
              </a:rPr>
              <a:t>hình</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mạng</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Học</a:t>
            </a:r>
            <a:r>
              <a:rPr lang="vi-VN" sz="2000" b="0" i="0" dirty="0">
                <a:solidFill>
                  <a:schemeClr val="tx1"/>
                </a:solidFill>
                <a:effectLst/>
                <a:latin typeface="Times New Roman" panose="02020603050405020304" pitchFamily="18" charset="0"/>
                <a:cs typeface="Times New Roman" panose="02020603050405020304" pitchFamily="18" charset="0"/>
              </a:rPr>
              <a:t> sâu </a:t>
            </a:r>
            <a:r>
              <a:rPr lang="vi-VN" sz="2000" b="0" i="0" dirty="0" err="1">
                <a:solidFill>
                  <a:schemeClr val="tx1"/>
                </a:solidFill>
                <a:effectLst/>
                <a:latin typeface="Times New Roman" panose="02020603050405020304" pitchFamily="18" charset="0"/>
                <a:cs typeface="Times New Roman" panose="02020603050405020304" pitchFamily="18" charset="0"/>
              </a:rPr>
              <a:t>phổ</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biến</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nhất</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hiện</a:t>
            </a:r>
            <a:r>
              <a:rPr lang="vi-VN" sz="2000" b="0" i="0" dirty="0">
                <a:solidFill>
                  <a:schemeClr val="tx1"/>
                </a:solidFill>
                <a:effectLst/>
                <a:latin typeface="Times New Roman" panose="02020603050405020304" pitchFamily="18" charset="0"/>
                <a:cs typeface="Times New Roman" panose="02020603050405020304" pitchFamily="18" charset="0"/>
              </a:rPr>
              <a:t> nay , </a:t>
            </a:r>
            <a:r>
              <a:rPr lang="vi-VN" sz="2000" b="0" i="0" dirty="0" err="1">
                <a:solidFill>
                  <a:schemeClr val="tx1"/>
                </a:solidFill>
                <a:effectLst/>
                <a:latin typeface="Times New Roman" panose="02020603050405020304" pitchFamily="18" charset="0"/>
                <a:cs typeface="Times New Roman" panose="02020603050405020304" pitchFamily="18" charset="0"/>
              </a:rPr>
              <a:t>có</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khả</a:t>
            </a:r>
            <a:r>
              <a:rPr lang="vi-VN" sz="2000" b="0" i="0" dirty="0">
                <a:solidFill>
                  <a:schemeClr val="tx1"/>
                </a:solidFill>
                <a:effectLst/>
                <a:latin typeface="Times New Roman" panose="02020603050405020304" pitchFamily="18" charset="0"/>
                <a:cs typeface="Times New Roman" panose="02020603050405020304" pitchFamily="18" charset="0"/>
              </a:rPr>
              <a:t> năng </a:t>
            </a:r>
            <a:r>
              <a:rPr lang="vi-VN" sz="2000" b="0" i="0" dirty="0" err="1">
                <a:solidFill>
                  <a:schemeClr val="tx1"/>
                </a:solidFill>
                <a:effectLst/>
                <a:latin typeface="Times New Roman" panose="02020603050405020304" pitchFamily="18" charset="0"/>
                <a:cs typeface="Times New Roman" panose="02020603050405020304" pitchFamily="18" charset="0"/>
              </a:rPr>
              <a:t>nhận</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dạng</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và</a:t>
            </a:r>
            <a:r>
              <a:rPr lang="vi-VN" sz="2000" b="0" i="0" dirty="0">
                <a:solidFill>
                  <a:schemeClr val="tx1"/>
                </a:solidFill>
                <a:effectLst/>
                <a:latin typeface="Times New Roman" panose="02020603050405020304" pitchFamily="18" charset="0"/>
                <a:cs typeface="Times New Roman" panose="02020603050405020304" pitchFamily="18" charset="0"/>
              </a:rPr>
              <a:t> phân </a:t>
            </a:r>
            <a:r>
              <a:rPr lang="vi-VN" sz="2000" dirty="0" err="1">
                <a:solidFill>
                  <a:schemeClr val="tx1"/>
                </a:solidFill>
                <a:latin typeface="Times New Roman" panose="02020603050405020304" pitchFamily="18" charset="0"/>
                <a:cs typeface="Times New Roman" panose="02020603050405020304" pitchFamily="18" charset="0"/>
              </a:rPr>
              <a:t>loại</a:t>
            </a:r>
            <a:r>
              <a:rPr lang="vi-VN" sz="2000" dirty="0">
                <a:solidFill>
                  <a:schemeClr val="tx1"/>
                </a:solidFill>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hình</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ảnh</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với</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độ</a:t>
            </a:r>
            <a:r>
              <a:rPr lang="vi-VN" sz="2000" b="0" i="0" dirty="0">
                <a:solidFill>
                  <a:schemeClr val="tx1"/>
                </a:solidFill>
                <a:effectLst/>
                <a:latin typeface="Times New Roman" panose="02020603050405020304" pitchFamily="18" charset="0"/>
                <a:cs typeface="Times New Roman" panose="02020603050405020304" pitchFamily="18" charset="0"/>
              </a:rPr>
              <a:t> chinh </a:t>
            </a:r>
            <a:r>
              <a:rPr lang="vi-VN" sz="2000" b="0" i="0" dirty="0" err="1">
                <a:solidFill>
                  <a:schemeClr val="tx1"/>
                </a:solidFill>
                <a:effectLst/>
                <a:latin typeface="Times New Roman" panose="02020603050405020304" pitchFamily="18" charset="0"/>
                <a:cs typeface="Times New Roman" panose="02020603050405020304" pitchFamily="18" charset="0"/>
              </a:rPr>
              <a:t>xác</a:t>
            </a:r>
            <a:r>
              <a:rPr lang="vi-VN" sz="2000" b="0" i="0" dirty="0">
                <a:solidFill>
                  <a:schemeClr val="tx1"/>
                </a:solidFill>
                <a:effectLst/>
                <a:latin typeface="Times New Roman" panose="02020603050405020304" pitchFamily="18" charset="0"/>
                <a:cs typeface="Times New Roman" panose="02020603050405020304" pitchFamily="18" charset="0"/>
              </a:rPr>
              <a:t> </a:t>
            </a:r>
            <a:r>
              <a:rPr lang="vi-VN" sz="2000" b="0" i="0" dirty="0" err="1">
                <a:solidFill>
                  <a:schemeClr val="tx1"/>
                </a:solidFill>
                <a:effectLst/>
                <a:latin typeface="Times New Roman" panose="02020603050405020304" pitchFamily="18" charset="0"/>
                <a:cs typeface="Times New Roman" panose="02020603050405020304" pitchFamily="18" charset="0"/>
              </a:rPr>
              <a:t>rất</a:t>
            </a:r>
            <a:r>
              <a:rPr lang="vi-VN" sz="2000" b="0" i="0" dirty="0">
                <a:solidFill>
                  <a:schemeClr val="tx1"/>
                </a:solidFill>
                <a:effectLst/>
                <a:latin typeface="Times New Roman" panose="02020603050405020304" pitchFamily="18" charset="0"/>
                <a:cs typeface="Times New Roman" panose="02020603050405020304" pitchFamily="18" charset="0"/>
              </a:rPr>
              <a:t> cao…</a:t>
            </a:r>
            <a:endParaRPr lang="vi-VN" sz="2000" b="0" i="0" dirty="0">
              <a:solidFill>
                <a:schemeClr val="tx1"/>
              </a:solidFill>
              <a:effectLst/>
              <a:latin typeface="Times New Roman" panose="02020603050405020304" pitchFamily="18" charset="0"/>
              <a:cs typeface="Times New Roman" panose="02020603050405020304" pitchFamily="18" charset="0"/>
            </a:endParaRPr>
          </a:p>
          <a:p>
            <a:pPr algn="just"/>
            <a:endParaRPr lang="vi-VN" sz="2000" b="0" i="0" dirty="0">
              <a:solidFill>
                <a:schemeClr val="tx1"/>
              </a:solidFill>
              <a:effectLst/>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Mô </a:t>
            </a:r>
            <a:r>
              <a:rPr lang="vi-VN" sz="2000" dirty="0" err="1">
                <a:solidFill>
                  <a:schemeClr val="tx1"/>
                </a:solidFill>
                <a:latin typeface="Times New Roman" panose="02020603050405020304" pitchFamily="18" charset="0"/>
                <a:cs typeface="Times New Roman" panose="02020603050405020304" pitchFamily="18" charset="0"/>
              </a:rPr>
              <a:t>hình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này</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đã</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và</a:t>
            </a:r>
            <a:r>
              <a:rPr lang="vi-VN" sz="2000" dirty="0">
                <a:solidFill>
                  <a:schemeClr val="tx1"/>
                </a:solidFill>
                <a:latin typeface="Times New Roman" panose="02020603050405020304" pitchFamily="18" charset="0"/>
                <a:cs typeface="Times New Roman" panose="02020603050405020304" pitchFamily="18" charset="0"/>
              </a:rPr>
              <a:t> đang </a:t>
            </a:r>
            <a:r>
              <a:rPr lang="vi-VN" sz="2000" dirty="0" err="1">
                <a:solidFill>
                  <a:schemeClr val="tx1"/>
                </a:solidFill>
                <a:latin typeface="Times New Roman" panose="02020603050405020304" pitchFamily="18" charset="0"/>
                <a:cs typeface="Times New Roman" panose="02020603050405020304" pitchFamily="18" charset="0"/>
              </a:rPr>
              <a:t>được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phát</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triển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ứng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dụng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vào</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hệ</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thống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xử</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lý</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ảnh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lớn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của</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Facebook</a:t>
            </a:r>
            <a:r>
              <a:rPr lang="vi-VN" sz="2000" dirty="0">
                <a:solidFill>
                  <a:schemeClr val="tx1"/>
                </a:solidFill>
                <a:latin typeface="Times New Roman" panose="02020603050405020304" pitchFamily="18" charset="0"/>
                <a:cs typeface="Times New Roman" panose="02020603050405020304" pitchFamily="18" charset="0"/>
              </a:rPr>
              <a:t> , </a:t>
            </a:r>
            <a:r>
              <a:rPr lang="vi-VN" sz="2000" dirty="0" err="1">
                <a:solidFill>
                  <a:schemeClr val="tx1"/>
                </a:solidFill>
                <a:latin typeface="Times New Roman" panose="02020603050405020304" pitchFamily="18" charset="0"/>
                <a:cs typeface="Times New Roman" panose="02020603050405020304" pitchFamily="18" charset="0"/>
              </a:rPr>
              <a:t>Google</a:t>
            </a:r>
            <a:r>
              <a:rPr lang="vi-VN" sz="2000" dirty="0">
                <a:solidFill>
                  <a:schemeClr val="tx1"/>
                </a:solidFill>
                <a:latin typeface="Times New Roman" panose="02020603050405020304" pitchFamily="18" charset="0"/>
                <a:cs typeface="Times New Roman" panose="02020603050405020304" pitchFamily="18" charset="0"/>
              </a:rPr>
              <a:t>….cho </a:t>
            </a:r>
            <a:r>
              <a:rPr lang="vi-VN"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mục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đích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khác</a:t>
            </a:r>
            <a:r>
              <a:rPr lang="vi-VN" sz="2000" dirty="0">
                <a:solidFill>
                  <a:schemeClr val="tx1"/>
                </a:solidFill>
                <a:latin typeface="Times New Roman" panose="02020603050405020304" pitchFamily="18" charset="0"/>
                <a:cs typeface="Times New Roman" panose="02020603050405020304" pitchFamily="18" charset="0"/>
              </a:rPr>
              <a:t> nhau như </a:t>
            </a:r>
            <a:r>
              <a:rPr lang="vi-VN"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thuật</a:t>
            </a:r>
            <a:r>
              <a:rPr lang="vi-VN" sz="2000" dirty="0">
                <a:solidFill>
                  <a:schemeClr val="tx1"/>
                </a:solidFill>
                <a:latin typeface="Times New Roman" panose="02020603050405020304" pitchFamily="18" charset="0"/>
                <a:cs typeface="Times New Roman" panose="02020603050405020304" pitchFamily="18" charset="0"/>
              </a:rPr>
              <a:t> toan </a:t>
            </a:r>
            <a:r>
              <a:rPr lang="vi-VN" sz="2000" dirty="0" err="1">
                <a:solidFill>
                  <a:schemeClr val="tx1"/>
                </a:solidFill>
                <a:latin typeface="Times New Roman" panose="02020603050405020304" pitchFamily="18" charset="0"/>
                <a:cs typeface="Times New Roman" panose="02020603050405020304" pitchFamily="18" charset="0"/>
              </a:rPr>
              <a:t>tagging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tự</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động</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tìm</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kiếm</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ảnh</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hoặc</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gợi</a:t>
            </a:r>
            <a:r>
              <a:rPr lang="vi-VN" sz="2000" dirty="0">
                <a:solidFill>
                  <a:schemeClr val="tx1"/>
                </a:solidFill>
                <a:latin typeface="Times New Roman" panose="02020603050405020304" pitchFamily="18" charset="0"/>
                <a:cs typeface="Times New Roman" panose="02020603050405020304" pitchFamily="18" charset="0"/>
              </a:rPr>
              <a:t> ý </a:t>
            </a:r>
            <a:r>
              <a:rPr lang="vi-VN" sz="2000" dirty="0" err="1">
                <a:solidFill>
                  <a:schemeClr val="tx1"/>
                </a:solidFill>
                <a:latin typeface="Times New Roman" panose="02020603050405020304" pitchFamily="18" charset="0"/>
                <a:cs typeface="Times New Roman" panose="02020603050405020304" pitchFamily="18" charset="0"/>
              </a:rPr>
              <a:t>sản</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err="1">
                <a:solidFill>
                  <a:schemeClr val="tx1"/>
                </a:solidFill>
                <a:latin typeface="Times New Roman" panose="02020603050405020304" pitchFamily="18" charset="0"/>
                <a:cs typeface="Times New Roman" panose="02020603050405020304" pitchFamily="18" charset="0"/>
              </a:rPr>
              <a:t>phẩm</a:t>
            </a:r>
            <a:r>
              <a:rPr lang="vi-VN" sz="2000" dirty="0">
                <a:solidFill>
                  <a:schemeClr val="tx1"/>
                </a:solidFill>
                <a:latin typeface="Times New Roman" panose="02020603050405020304" pitchFamily="18" charset="0"/>
                <a:cs typeface="Times New Roman" panose="02020603050405020304" pitchFamily="18" charset="0"/>
              </a:rPr>
              <a:t> cho </a:t>
            </a:r>
            <a:r>
              <a:rPr lang="vi-VN" sz="2000" dirty="0" err="1">
                <a:solidFill>
                  <a:schemeClr val="tx1"/>
                </a:solidFill>
                <a:latin typeface="Times New Roman" panose="02020603050405020304" pitchFamily="18" charset="0"/>
                <a:cs typeface="Times New Roman" panose="02020603050405020304" pitchFamily="18" charset="0"/>
              </a:rPr>
              <a:t>người</a:t>
            </a:r>
            <a:r>
              <a:rPr lang="vi-VN" sz="2000" dirty="0">
                <a:solidFill>
                  <a:schemeClr val="tx1"/>
                </a:solidFill>
                <a:latin typeface="Times New Roman" panose="02020603050405020304" pitchFamily="18" charset="0"/>
                <a:cs typeface="Times New Roman" panose="02020603050405020304" pitchFamily="18" charset="0"/>
              </a:rPr>
              <a:t> tiêu </a:t>
            </a:r>
            <a:r>
              <a:rPr lang="vi-VN" sz="2000" dirty="0" err="1">
                <a:solidFill>
                  <a:schemeClr val="tx1"/>
                </a:solidFill>
                <a:latin typeface="Times New Roman" panose="02020603050405020304" pitchFamily="18" charset="0"/>
                <a:cs typeface="Times New Roman" panose="02020603050405020304" pitchFamily="18" charset="0"/>
              </a:rPr>
              <a:t>dùng</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 </a:t>
            </a:r>
            <a:endParaRPr lang="vi-VN" sz="2000" dirty="0">
              <a:solidFill>
                <a:schemeClr val="tx1"/>
              </a:solidFill>
              <a:latin typeface="Times New Roman" panose="02020603050405020304" pitchFamily="18" charset="0"/>
              <a:cs typeface="Times New Roman" panose="02020603050405020304" pitchFamily="18" charset="0"/>
            </a:endParaRP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dirty="0">
                <a:solidFill>
                  <a:schemeClr val="tx1"/>
                </a:solidFill>
                <a:latin typeface="Times New Roman" panose="02020603050405020304" pitchFamily="18" charset="0"/>
                <a:cs typeface="Times New Roman" panose="02020603050405020304" pitchFamily="18" charset="0"/>
              </a:rPr>
              <a:t>  </a:t>
            </a:r>
            <a:r>
              <a:rPr lang="vi-VN" sz="2000" b="0" i="0" dirty="0">
                <a:solidFill>
                  <a:schemeClr val="tx1"/>
                </a:solidFill>
                <a:effectLst/>
                <a:latin typeface="Times New Roman" panose="02020603050405020304" pitchFamily="18" charset="0"/>
                <a:cs typeface="Times New Roman" panose="02020603050405020304" pitchFamily="18" charset="0"/>
              </a:rPr>
              <a:t> 	 </a:t>
            </a:r>
            <a:endParaRPr lang="vi-VN" sz="2000" b="0"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7044</Words>
  <Application>WPS Presentation</Application>
  <PresentationFormat>Trình chiếu Trên màn hình (16:9)</PresentationFormat>
  <Paragraphs>263</Paragraphs>
  <Slides>32</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Arial</vt:lpstr>
      <vt:lpstr>Times New Roman</vt:lpstr>
      <vt:lpstr>Share Tech</vt:lpstr>
      <vt:lpstr>Calibri</vt:lpstr>
      <vt:lpstr>Microsoft YaHei</vt:lpstr>
      <vt:lpstr>Arial Unicode MS</vt:lpstr>
      <vt:lpstr>Default Design</vt:lpstr>
      <vt:lpstr>PowerPoint 演示文稿</vt:lpstr>
      <vt:lpstr>PowerPoint 演示文稿</vt:lpstr>
      <vt:lpstr>02</vt:lpstr>
      <vt:lpstr>PowerPoint 演示文稿</vt:lpstr>
      <vt:lpstr>PowerPoint 演示文稿</vt:lpstr>
      <vt:lpstr>PowerPoint 演示文稿</vt:lpstr>
      <vt:lpstr>PowerPoint 演示文稿</vt:lpstr>
      <vt:lpstr>Mạng Tích Chập - Convolutional Neural Network CNN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Máy Vector Hỗ Trợ - Support Vector Machine SVM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exmaple</vt:lpstr>
      <vt:lpstr>Thank you everyone for watching </vt:lpstr>
      <vt:lpstr> </vt:lpstr>
      <vt:lpstr>Thank you everyone for watching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CONSULTING</dc:title>
  <dc:creator>Tran Tien</dc:creator>
  <cp:lastModifiedBy>Hoàng Nguyễn Huy</cp:lastModifiedBy>
  <cp:revision>64</cp:revision>
  <dcterms:created xsi:type="dcterms:W3CDTF">2024-04-16T12:06:00Z</dcterms:created>
  <dcterms:modified xsi:type="dcterms:W3CDTF">2024-04-16T15:46:15Z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3685617D7F6446F78D3D57A3868398A8_13</vt:lpwstr>
  </property>
  <property fmtid="{D5CDD505-2E9C-101B-9397-08002B2CF9AE}" pid="3" name="KSOProductBuildVer">
    <vt:lpwstr>1033-12.2.0.16731</vt:lpwstr>
  </property>
</Properties>
</file>